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CA0DD-E28A-41B0-AB68-9A06EDF8691C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767E7-40FE-4D92-A7E4-C2883EFE2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28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3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  <p:sp>
        <p:nvSpPr>
          <p:cNvPr id="303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0687373-F3DA-45A8-B606-7796989F1F83}" type="slidenum">
              <a:rPr lang="en-US" altLang="en-US" smtClean="0">
                <a:latin typeface="Arial" charset="0"/>
              </a:rPr>
              <a:pPr/>
              <a:t>1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4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  <p:sp>
        <p:nvSpPr>
          <p:cNvPr id="304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8C54A49-0F12-4600-8318-3CF2B5069416}" type="slidenum">
              <a:rPr lang="en-US" altLang="en-US" smtClean="0">
                <a:latin typeface="Arial" charset="0"/>
              </a:rPr>
              <a:pPr/>
              <a:t>3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5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  <p:sp>
        <p:nvSpPr>
          <p:cNvPr id="3051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91D36C4A-373D-4194-9FE0-5363FEE7AA2A}" type="slidenum">
              <a:rPr lang="en-US" altLang="en-US" sz="1200">
                <a:latin typeface="Arial" charset="0"/>
              </a:rPr>
              <a:pPr algn="r" eaLnBrk="1" hangingPunct="1"/>
              <a:t>4</a:t>
            </a:fld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6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  <p:sp>
        <p:nvSpPr>
          <p:cNvPr id="306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D643299-208B-40F6-8CE0-72E283A6C455}" type="slidenum">
              <a:rPr lang="en-US" altLang="en-US" smtClean="0">
                <a:latin typeface="Arial" charset="0"/>
              </a:rPr>
              <a:pPr/>
              <a:t>5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  <p:sp>
        <p:nvSpPr>
          <p:cNvPr id="307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23F5A96-E6F8-486C-A211-4AD67643F561}" type="slidenum">
              <a:rPr lang="en-US" altLang="en-US" smtClean="0">
                <a:latin typeface="Arial" charset="0"/>
              </a:rPr>
              <a:pPr/>
              <a:t>6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8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  <p:sp>
        <p:nvSpPr>
          <p:cNvPr id="308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1598632-1322-49BD-A218-D248E37EB14B}" type="slidenum">
              <a:rPr lang="en-US" altLang="en-US" smtClean="0">
                <a:latin typeface="Arial" charset="0"/>
              </a:rPr>
              <a:pPr/>
              <a:t>8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9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  <p:sp>
        <p:nvSpPr>
          <p:cNvPr id="309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E209F2D-C250-433D-A04A-20BFA38E7AAA}" type="slidenum">
              <a:rPr lang="en-US" altLang="en-US" smtClean="0">
                <a:latin typeface="Arial" charset="0"/>
              </a:rPr>
              <a:pPr/>
              <a:t>10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0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  <p:sp>
        <p:nvSpPr>
          <p:cNvPr id="310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79CAB42-AABB-44CA-888B-A13DADE1A999}" type="slidenum">
              <a:rPr lang="en-US" altLang="en-US" smtClean="0">
                <a:latin typeface="Arial" charset="0"/>
              </a:rPr>
              <a:pPr/>
              <a:t>12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CC4B1-4341-4137-8D4F-7935E663610C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99963-7496-40AE-8E75-C4B3D7716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50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CC4B1-4341-4137-8D4F-7935E663610C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99963-7496-40AE-8E75-C4B3D7716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687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CC4B1-4341-4137-8D4F-7935E663610C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99963-7496-40AE-8E75-C4B3D7716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16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CC4B1-4341-4137-8D4F-7935E663610C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99963-7496-40AE-8E75-C4B3D7716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46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CC4B1-4341-4137-8D4F-7935E663610C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99963-7496-40AE-8E75-C4B3D7716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11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CC4B1-4341-4137-8D4F-7935E663610C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99963-7496-40AE-8E75-C4B3D7716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84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CC4B1-4341-4137-8D4F-7935E663610C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99963-7496-40AE-8E75-C4B3D7716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36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CC4B1-4341-4137-8D4F-7935E663610C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99963-7496-40AE-8E75-C4B3D7716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060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CC4B1-4341-4137-8D4F-7935E663610C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99963-7496-40AE-8E75-C4B3D7716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183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CC4B1-4341-4137-8D4F-7935E663610C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99963-7496-40AE-8E75-C4B3D7716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01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CC4B1-4341-4137-8D4F-7935E663610C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99963-7496-40AE-8E75-C4B3D7716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78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CC4B1-4341-4137-8D4F-7935E663610C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99963-7496-40AE-8E75-C4B3D7716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41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7620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28600" y="152400"/>
            <a:ext cx="7620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60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A.</a:t>
            </a:r>
            <a:r>
              <a:rPr lang="en-US" sz="6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60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Anatomy of a </a:t>
            </a:r>
          </a:p>
          <a:p>
            <a:pPr eaLnBrk="1" hangingPunct="1">
              <a:defRPr/>
            </a:pPr>
            <a:r>
              <a:rPr lang="en-US" sz="60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   Skeletal Muscle</a:t>
            </a:r>
            <a:r>
              <a:rPr lang="en-US" sz="6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347913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9144000" cy="11430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4800" b="1" dirty="0" smtClean="0"/>
              <a:t>B. Functions of </a:t>
            </a:r>
            <a:br>
              <a:rPr lang="en-US" sz="4800" b="1" dirty="0" smtClean="0"/>
            </a:br>
            <a:r>
              <a:rPr lang="en-US" sz="4800" b="1" dirty="0" smtClean="0"/>
              <a:t>    Skeletal Muscles</a:t>
            </a:r>
            <a:r>
              <a:rPr lang="en-US" sz="4800" dirty="0" smtClean="0"/>
              <a:t> 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685800" y="2743200"/>
            <a:ext cx="7696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3429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tabLst>
                <a:tab pos="3429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chemeClr val="tx2"/>
                </a:solidFill>
              </a:rPr>
              <a:t>2. maintain posture = support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685800" y="2209800"/>
            <a:ext cx="4117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tabLst>
                <a:tab pos="3429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tabLst>
                <a:tab pos="3429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chemeClr val="tx2"/>
                </a:solidFill>
              </a:rPr>
              <a:t>1. produce movement</a:t>
            </a:r>
            <a:endParaRPr lang="en-US" altLang="en-US" sz="2800" b="1" u="sng">
              <a:solidFill>
                <a:schemeClr val="tx2"/>
              </a:solidFill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682625" y="3357563"/>
            <a:ext cx="8461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3429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tabLst>
                <a:tab pos="3429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chemeClr val="tx2"/>
                </a:solidFill>
              </a:rPr>
              <a:t>3. generate heat = constant body temp</a:t>
            </a:r>
            <a:endParaRPr lang="en-US" altLang="en-US" sz="2800" b="1" u="sng">
              <a:solidFill>
                <a:schemeClr val="tx2"/>
              </a:solidFill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685800" y="3886200"/>
            <a:ext cx="71707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tabLst>
                <a:tab pos="3429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tabLst>
                <a:tab pos="3429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chemeClr val="tx2"/>
                </a:solidFill>
              </a:rPr>
              <a:t>4. keep fluid moving in cardiovascular </a:t>
            </a:r>
          </a:p>
          <a:p>
            <a:pPr eaLnBrk="1" hangingPunct="1"/>
            <a:r>
              <a:rPr lang="en-US" altLang="en-US" sz="2800" b="1">
                <a:solidFill>
                  <a:schemeClr val="tx2"/>
                </a:solidFill>
              </a:rPr>
              <a:t>    and lymphatic vessels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685800" y="4800600"/>
            <a:ext cx="784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3429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tabLst>
                <a:tab pos="3429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2800" b="1">
                <a:solidFill>
                  <a:schemeClr val="tx2"/>
                </a:solidFill>
              </a:rPr>
              <a:t>5. protect internal organs, stabilize joints </a:t>
            </a:r>
          </a:p>
        </p:txBody>
      </p:sp>
      <p:pic>
        <p:nvPicPr>
          <p:cNvPr id="64520" name="Picture 10" descr="2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25425"/>
            <a:ext cx="1981200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3985346"/>
      </p:ext>
    </p:extLst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7" grpId="0"/>
      <p:bldP spid="13318" grpId="0"/>
      <p:bldP spid="13319" grpId="0"/>
      <p:bldP spid="133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2610" name="Object 2"/>
          <p:cNvGraphicFramePr>
            <a:graphicFrameLocks noChangeAspect="1"/>
          </p:cNvGraphicFramePr>
          <p:nvPr/>
        </p:nvGraphicFramePr>
        <p:xfrm>
          <a:off x="34925" y="609600"/>
          <a:ext cx="9109075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rtwork" r:id="rId3" imgW="9216000" imgH="5342400" progId="Adobe.Illustrator.9">
                  <p:embed/>
                </p:oleObj>
              </mc:Choice>
              <mc:Fallback>
                <p:oleObj name="Artwork" r:id="rId3" imgW="9216000" imgH="5342400" progId="Adobe.Illustrator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836" t="2632" r="1834" b="11841"/>
                      <a:stretch>
                        <a:fillRect/>
                      </a:stretch>
                    </p:blipFill>
                    <p:spPr bwMode="auto">
                      <a:xfrm>
                        <a:off x="34925" y="609600"/>
                        <a:ext cx="9109075" cy="563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011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2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2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2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52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0" name="Group 4"/>
          <p:cNvGrpSpPr>
            <a:grpSpLocks/>
          </p:cNvGrpSpPr>
          <p:nvPr/>
        </p:nvGrpSpPr>
        <p:grpSpPr bwMode="auto">
          <a:xfrm>
            <a:off x="838200" y="0"/>
            <a:ext cx="7916863" cy="6858000"/>
            <a:chOff x="838200" y="0"/>
            <a:chExt cx="7917573" cy="6858000"/>
          </a:xfrm>
        </p:grpSpPr>
        <p:pic>
          <p:nvPicPr>
            <p:cNvPr id="68611" name="Picture 3" descr="E:\Media\Images\ch09\screen\ha5lf0901_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0"/>
              <a:ext cx="7917573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612" name="Rectangle 3"/>
            <p:cNvSpPr>
              <a:spLocks noChangeArrowheads="1"/>
            </p:cNvSpPr>
            <p:nvPr/>
          </p:nvSpPr>
          <p:spPr bwMode="auto">
            <a:xfrm>
              <a:off x="914400" y="6553200"/>
              <a:ext cx="6019800" cy="304800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06053184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3" descr="sb4015a04"/>
          <p:cNvPicPr>
            <a:picLocks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81000"/>
            <a:ext cx="9144000" cy="6102350"/>
          </a:xfr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99984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91600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200" b="1" dirty="0" smtClean="0"/>
              <a:t>1. Connective Tissue Coverings</a:t>
            </a:r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762000" y="990600"/>
            <a:ext cx="685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3429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tabLst>
                <a:tab pos="3429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chemeClr val="tx2"/>
                </a:solidFill>
              </a:rPr>
              <a:t>* organize fibers within a muscle:</a:t>
            </a:r>
          </a:p>
        </p:txBody>
      </p:sp>
      <p:grpSp>
        <p:nvGrpSpPr>
          <p:cNvPr id="57348" name="Group 3"/>
          <p:cNvGrpSpPr>
            <a:grpSpLocks/>
          </p:cNvGrpSpPr>
          <p:nvPr/>
        </p:nvGrpSpPr>
        <p:grpSpPr bwMode="auto">
          <a:xfrm>
            <a:off x="914400" y="1676400"/>
            <a:ext cx="7924800" cy="5181600"/>
            <a:chOff x="0" y="0"/>
            <a:chExt cx="9144000" cy="6858000"/>
          </a:xfrm>
        </p:grpSpPr>
        <p:pic>
          <p:nvPicPr>
            <p:cNvPr id="57349" name="Picture 2" descr="fasci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350" name="Rectangle 2"/>
            <p:cNvSpPr>
              <a:spLocks noChangeArrowheads="1"/>
            </p:cNvSpPr>
            <p:nvPr/>
          </p:nvSpPr>
          <p:spPr bwMode="auto">
            <a:xfrm>
              <a:off x="1600200" y="0"/>
              <a:ext cx="6096000" cy="228600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6075125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6"/>
          <p:cNvSpPr>
            <a:spLocks noChangeArrowheads="1"/>
          </p:cNvSpPr>
          <p:nvPr/>
        </p:nvSpPr>
        <p:spPr bwMode="auto">
          <a:xfrm>
            <a:off x="152400" y="914400"/>
            <a:ext cx="899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514350" indent="-514350">
              <a:tabLst>
                <a:tab pos="3429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tabLst>
                <a:tab pos="3429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FFFF00"/>
                </a:solidFill>
              </a:rPr>
              <a:t>endomysium</a:t>
            </a:r>
            <a:r>
              <a:rPr lang="en-US" altLang="en-US" sz="2800" b="1">
                <a:solidFill>
                  <a:schemeClr val="tx2"/>
                </a:solidFill>
              </a:rPr>
              <a:t> - surrounds individual muscle fibers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447800" y="2057400"/>
            <a:ext cx="7391400" cy="4495800"/>
            <a:chOff x="960" y="1296"/>
            <a:chExt cx="4656" cy="2832"/>
          </a:xfrm>
        </p:grpSpPr>
        <p:pic>
          <p:nvPicPr>
            <p:cNvPr id="58375" name="Picture 5" descr="skeletal_muscl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1296"/>
              <a:ext cx="4656" cy="2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376" name="Rectangle 6"/>
            <p:cNvSpPr>
              <a:spLocks noChangeArrowheads="1"/>
            </p:cNvSpPr>
            <p:nvPr/>
          </p:nvSpPr>
          <p:spPr bwMode="auto">
            <a:xfrm>
              <a:off x="4724" y="1499"/>
              <a:ext cx="793" cy="21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8377" name="Rectangle 8"/>
            <p:cNvSpPr>
              <a:spLocks noChangeArrowheads="1"/>
            </p:cNvSpPr>
            <p:nvPr/>
          </p:nvSpPr>
          <p:spPr bwMode="auto">
            <a:xfrm>
              <a:off x="4774" y="3745"/>
              <a:ext cx="545" cy="21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8378" name="Rectangle 11"/>
            <p:cNvSpPr>
              <a:spLocks noChangeArrowheads="1"/>
            </p:cNvSpPr>
            <p:nvPr/>
          </p:nvSpPr>
          <p:spPr bwMode="auto">
            <a:xfrm>
              <a:off x="2595" y="3870"/>
              <a:ext cx="693" cy="21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8379" name="Rectangle 12"/>
            <p:cNvSpPr>
              <a:spLocks noChangeArrowheads="1"/>
            </p:cNvSpPr>
            <p:nvPr/>
          </p:nvSpPr>
          <p:spPr bwMode="auto">
            <a:xfrm>
              <a:off x="1653" y="3870"/>
              <a:ext cx="446" cy="21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8380" name="Rectangle 13"/>
            <p:cNvSpPr>
              <a:spLocks noChangeArrowheads="1"/>
            </p:cNvSpPr>
            <p:nvPr/>
          </p:nvSpPr>
          <p:spPr bwMode="auto">
            <a:xfrm>
              <a:off x="1109" y="1570"/>
              <a:ext cx="396" cy="21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8381" name="Rectangle 17"/>
            <p:cNvSpPr>
              <a:spLocks noChangeArrowheads="1"/>
            </p:cNvSpPr>
            <p:nvPr/>
          </p:nvSpPr>
          <p:spPr bwMode="auto">
            <a:xfrm>
              <a:off x="3684" y="1499"/>
              <a:ext cx="694" cy="21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0259" name="Oval 19"/>
          <p:cNvSpPr>
            <a:spLocks noChangeArrowheads="1"/>
          </p:cNvSpPr>
          <p:nvPr/>
        </p:nvSpPr>
        <p:spPr bwMode="auto">
          <a:xfrm>
            <a:off x="5638800" y="6172200"/>
            <a:ext cx="1600200" cy="3810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60" name="Oval 20"/>
          <p:cNvSpPr>
            <a:spLocks noChangeArrowheads="1"/>
          </p:cNvSpPr>
          <p:nvPr/>
        </p:nvSpPr>
        <p:spPr bwMode="auto">
          <a:xfrm>
            <a:off x="7467600" y="3429000"/>
            <a:ext cx="13716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70" name="Freeform 30"/>
          <p:cNvSpPr>
            <a:spLocks/>
          </p:cNvSpPr>
          <p:nvPr/>
        </p:nvSpPr>
        <p:spPr bwMode="auto">
          <a:xfrm>
            <a:off x="838200" y="1752600"/>
            <a:ext cx="4737100" cy="4737100"/>
          </a:xfrm>
          <a:custGeom>
            <a:avLst/>
            <a:gdLst>
              <a:gd name="T0" fmla="*/ 2147483647 w 2984"/>
              <a:gd name="T1" fmla="*/ 0 h 2984"/>
              <a:gd name="T2" fmla="*/ 2147483647 w 2984"/>
              <a:gd name="T3" fmla="*/ 2147483647 h 2984"/>
              <a:gd name="T4" fmla="*/ 2147483647 w 2984"/>
              <a:gd name="T5" fmla="*/ 2147483647 h 2984"/>
              <a:gd name="T6" fmla="*/ 2147483647 w 2984"/>
              <a:gd name="T7" fmla="*/ 2147483647 h 2984"/>
              <a:gd name="T8" fmla="*/ 0 60000 65536"/>
              <a:gd name="T9" fmla="*/ 0 60000 65536"/>
              <a:gd name="T10" fmla="*/ 0 60000 65536"/>
              <a:gd name="T11" fmla="*/ 0 60000 65536"/>
              <a:gd name="T12" fmla="*/ 0 w 2984"/>
              <a:gd name="T13" fmla="*/ 0 h 2984"/>
              <a:gd name="T14" fmla="*/ 2984 w 2984"/>
              <a:gd name="T15" fmla="*/ 2984 h 29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84" h="2984">
                <a:moveTo>
                  <a:pt x="440" y="0"/>
                </a:moveTo>
                <a:cubicBezTo>
                  <a:pt x="220" y="492"/>
                  <a:pt x="0" y="984"/>
                  <a:pt x="104" y="1440"/>
                </a:cubicBezTo>
                <a:cubicBezTo>
                  <a:pt x="208" y="1896"/>
                  <a:pt x="584" y="2488"/>
                  <a:pt x="1064" y="2736"/>
                </a:cubicBezTo>
                <a:cubicBezTo>
                  <a:pt x="1544" y="2984"/>
                  <a:pt x="2664" y="2896"/>
                  <a:pt x="2984" y="2928"/>
                </a:cubicBezTo>
              </a:path>
            </a:pathLst>
          </a:custGeom>
          <a:noFill/>
          <a:ln w="57150">
            <a:solidFill>
              <a:schemeClr val="accent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2108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9" grpId="0" animBg="1"/>
      <p:bldP spid="10260" grpId="0" animBg="1"/>
      <p:bldP spid="1027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09600" y="457200"/>
            <a:ext cx="8305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3429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tabLst>
                <a:tab pos="3429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FFFF00"/>
                </a:solidFill>
              </a:rPr>
              <a:t>perimysium</a:t>
            </a:r>
            <a:r>
              <a:rPr lang="en-US" altLang="en-US" sz="2800" b="1">
                <a:solidFill>
                  <a:schemeClr val="tx2"/>
                </a:solidFill>
              </a:rPr>
              <a:t> – surrounds bundle of muscle</a:t>
            </a:r>
          </a:p>
          <a:p>
            <a:pPr eaLnBrk="1" hangingPunct="1"/>
            <a:r>
              <a:rPr lang="en-US" altLang="en-US" sz="2800" b="1">
                <a:solidFill>
                  <a:schemeClr val="tx2"/>
                </a:solidFill>
              </a:rPr>
              <a:t>                        fibers        </a:t>
            </a:r>
            <a:r>
              <a:rPr lang="en-US" altLang="en-US" sz="2800" b="1" i="1">
                <a:solidFill>
                  <a:srgbClr val="FFFF00"/>
                </a:solidFill>
              </a:rPr>
              <a:t>fascicle </a:t>
            </a:r>
            <a:endParaRPr lang="en-US" altLang="en-US" sz="2800" b="1">
              <a:solidFill>
                <a:schemeClr val="tx2"/>
              </a:solidFill>
            </a:endParaRPr>
          </a:p>
          <a:p>
            <a:pPr eaLnBrk="1" hangingPunct="1"/>
            <a:endParaRPr lang="en-US" altLang="en-US" sz="2800" b="1" u="sng">
              <a:solidFill>
                <a:srgbClr val="FFFF00"/>
              </a:solidFill>
            </a:endParaRPr>
          </a:p>
        </p:txBody>
      </p:sp>
      <p:grpSp>
        <p:nvGrpSpPr>
          <p:cNvPr id="59395" name="Group 18"/>
          <p:cNvGrpSpPr>
            <a:grpSpLocks/>
          </p:cNvGrpSpPr>
          <p:nvPr/>
        </p:nvGrpSpPr>
        <p:grpSpPr bwMode="auto">
          <a:xfrm>
            <a:off x="914400" y="1752600"/>
            <a:ext cx="7848600" cy="4724400"/>
            <a:chOff x="768" y="1200"/>
            <a:chExt cx="4656" cy="2832"/>
          </a:xfrm>
        </p:grpSpPr>
        <p:pic>
          <p:nvPicPr>
            <p:cNvPr id="59399" name="Picture 6" descr="skeletal_muscl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1200"/>
              <a:ext cx="4656" cy="2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00" name="Rectangle 7"/>
            <p:cNvSpPr>
              <a:spLocks noChangeArrowheads="1"/>
            </p:cNvSpPr>
            <p:nvPr/>
          </p:nvSpPr>
          <p:spPr bwMode="auto">
            <a:xfrm>
              <a:off x="4532" y="1403"/>
              <a:ext cx="793" cy="21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9401" name="Rectangle 8"/>
            <p:cNvSpPr>
              <a:spLocks noChangeArrowheads="1"/>
            </p:cNvSpPr>
            <p:nvPr/>
          </p:nvSpPr>
          <p:spPr bwMode="auto">
            <a:xfrm>
              <a:off x="4582" y="2131"/>
              <a:ext cx="743" cy="21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9402" name="Rectangle 10"/>
            <p:cNvSpPr>
              <a:spLocks noChangeArrowheads="1"/>
            </p:cNvSpPr>
            <p:nvPr/>
          </p:nvSpPr>
          <p:spPr bwMode="auto">
            <a:xfrm>
              <a:off x="2403" y="3774"/>
              <a:ext cx="693" cy="21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9403" name="Rectangle 11"/>
            <p:cNvSpPr>
              <a:spLocks noChangeArrowheads="1"/>
            </p:cNvSpPr>
            <p:nvPr/>
          </p:nvSpPr>
          <p:spPr bwMode="auto">
            <a:xfrm>
              <a:off x="1461" y="3774"/>
              <a:ext cx="446" cy="21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9404" name="Rectangle 12"/>
            <p:cNvSpPr>
              <a:spLocks noChangeArrowheads="1"/>
            </p:cNvSpPr>
            <p:nvPr/>
          </p:nvSpPr>
          <p:spPr bwMode="auto">
            <a:xfrm>
              <a:off x="917" y="1474"/>
              <a:ext cx="396" cy="21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9405" name="Rectangle 14"/>
            <p:cNvSpPr>
              <a:spLocks noChangeArrowheads="1"/>
            </p:cNvSpPr>
            <p:nvPr/>
          </p:nvSpPr>
          <p:spPr bwMode="auto">
            <a:xfrm>
              <a:off x="3504" y="3840"/>
              <a:ext cx="816" cy="14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1516" name="Oval 16"/>
          <p:cNvSpPr>
            <a:spLocks noChangeArrowheads="1"/>
          </p:cNvSpPr>
          <p:nvPr/>
        </p:nvSpPr>
        <p:spPr bwMode="auto">
          <a:xfrm>
            <a:off x="5410200" y="1981200"/>
            <a:ext cx="1447800" cy="6096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517" name="Oval 17"/>
          <p:cNvSpPr>
            <a:spLocks noChangeArrowheads="1"/>
          </p:cNvSpPr>
          <p:nvPr/>
        </p:nvSpPr>
        <p:spPr bwMode="auto">
          <a:xfrm>
            <a:off x="7086600" y="5791200"/>
            <a:ext cx="12954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altLang="en-US"/>
          </a:p>
        </p:txBody>
      </p:sp>
      <p:cxnSp>
        <p:nvCxnSpPr>
          <p:cNvPr id="16" name="Straight Arrow Connector 15"/>
          <p:cNvCxnSpPr>
            <a:cxnSpLocks noChangeShapeType="1"/>
          </p:cNvCxnSpPr>
          <p:nvPr/>
        </p:nvCxnSpPr>
        <p:spPr bwMode="auto">
          <a:xfrm>
            <a:off x="4419600" y="1143000"/>
            <a:ext cx="533400" cy="0"/>
          </a:xfrm>
          <a:prstGeom prst="straightConnector1">
            <a:avLst/>
          </a:prstGeom>
          <a:noFill/>
          <a:ln w="57150" algn="ctr">
            <a:solidFill>
              <a:schemeClr val="tx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2892322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21516" grpId="0" animBg="1"/>
      <p:bldP spid="215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686800" cy="63976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b="1" i="1" dirty="0" err="1" smtClean="0">
                <a:solidFill>
                  <a:srgbClr val="FFFF00"/>
                </a:solidFill>
              </a:rPr>
              <a:t>epimysium</a:t>
            </a:r>
            <a:r>
              <a:rPr lang="en-US" sz="3200" b="1" dirty="0" smtClean="0"/>
              <a:t> - surrounds entire muscle</a:t>
            </a:r>
          </a:p>
        </p:txBody>
      </p:sp>
      <p:sp>
        <p:nvSpPr>
          <p:cNvPr id="60419" name="Rectangle 7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1828800" y="1143000"/>
            <a:ext cx="62912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tabLst>
                <a:tab pos="3429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tabLst>
                <a:tab pos="3429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chemeClr val="tx2"/>
                </a:solidFill>
                <a:cs typeface="Times New Roman" pitchFamily="18" charset="0"/>
              </a:rPr>
              <a:t>              </a:t>
            </a:r>
            <a:r>
              <a:rPr lang="fr-FR" altLang="en-US" sz="3200" b="1">
                <a:solidFill>
                  <a:schemeClr val="tx2"/>
                </a:solidFill>
                <a:cs typeface="Times New Roman" pitchFamily="18" charset="0"/>
              </a:rPr>
              <a:t>fascia      </a:t>
            </a:r>
            <a:r>
              <a:rPr lang="fr-FR" altLang="en-US" sz="3200" b="1" i="1">
                <a:solidFill>
                  <a:srgbClr val="FFFF00"/>
                </a:solidFill>
                <a:cs typeface="Times New Roman" pitchFamily="18" charset="0"/>
              </a:rPr>
              <a:t>tendon</a:t>
            </a:r>
            <a:r>
              <a:rPr lang="fr-FR" altLang="en-US" sz="3200" b="1">
                <a:solidFill>
                  <a:schemeClr val="tx2"/>
                </a:solidFill>
                <a:cs typeface="Times New Roman" pitchFamily="18" charset="0"/>
              </a:rPr>
              <a:t>      bone</a:t>
            </a:r>
            <a:endParaRPr lang="fr-FR" altLang="en-US" sz="3200">
              <a:solidFill>
                <a:schemeClr val="tx2"/>
              </a:solidFill>
            </a:endParaRPr>
          </a:p>
        </p:txBody>
      </p:sp>
      <p:sp>
        <p:nvSpPr>
          <p:cNvPr id="22533" name="Line 9"/>
          <p:cNvSpPr>
            <a:spLocks noChangeShapeType="1"/>
          </p:cNvSpPr>
          <p:nvPr/>
        </p:nvSpPr>
        <p:spPr bwMode="auto">
          <a:xfrm>
            <a:off x="2362200" y="914400"/>
            <a:ext cx="457200" cy="304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4" name="Line 10"/>
          <p:cNvSpPr>
            <a:spLocks noChangeShapeType="1"/>
          </p:cNvSpPr>
          <p:nvPr/>
        </p:nvSpPr>
        <p:spPr bwMode="auto">
          <a:xfrm>
            <a:off x="4267200" y="1447800"/>
            <a:ext cx="5334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5" name="Line 11"/>
          <p:cNvSpPr>
            <a:spLocks noChangeShapeType="1"/>
          </p:cNvSpPr>
          <p:nvPr/>
        </p:nvSpPr>
        <p:spPr bwMode="auto">
          <a:xfrm>
            <a:off x="6400800" y="1447800"/>
            <a:ext cx="5334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1219200" y="1905000"/>
            <a:ext cx="7391400" cy="4572000"/>
            <a:chOff x="768" y="1200"/>
            <a:chExt cx="4656" cy="2880"/>
          </a:xfrm>
        </p:grpSpPr>
        <p:pic>
          <p:nvPicPr>
            <p:cNvPr id="60430" name="Picture 13" descr="skeletal_muscl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1200"/>
              <a:ext cx="4656" cy="2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431" name="Rectangle 14"/>
            <p:cNvSpPr>
              <a:spLocks noChangeArrowheads="1"/>
            </p:cNvSpPr>
            <p:nvPr/>
          </p:nvSpPr>
          <p:spPr bwMode="auto">
            <a:xfrm>
              <a:off x="4532" y="1403"/>
              <a:ext cx="793" cy="21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0432" name="Rectangle 15"/>
            <p:cNvSpPr>
              <a:spLocks noChangeArrowheads="1"/>
            </p:cNvSpPr>
            <p:nvPr/>
          </p:nvSpPr>
          <p:spPr bwMode="auto">
            <a:xfrm>
              <a:off x="4582" y="2131"/>
              <a:ext cx="743" cy="21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0433" name="Rectangle 19"/>
            <p:cNvSpPr>
              <a:spLocks noChangeArrowheads="1"/>
            </p:cNvSpPr>
            <p:nvPr/>
          </p:nvSpPr>
          <p:spPr bwMode="auto">
            <a:xfrm>
              <a:off x="3504" y="3840"/>
              <a:ext cx="816" cy="14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0434" name="Rectangle 20"/>
            <p:cNvSpPr>
              <a:spLocks noChangeArrowheads="1"/>
            </p:cNvSpPr>
            <p:nvPr/>
          </p:nvSpPr>
          <p:spPr bwMode="auto">
            <a:xfrm>
              <a:off x="3504" y="1440"/>
              <a:ext cx="912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0435" name="Rectangle 21"/>
            <p:cNvSpPr>
              <a:spLocks noChangeArrowheads="1"/>
            </p:cNvSpPr>
            <p:nvPr/>
          </p:nvSpPr>
          <p:spPr bwMode="auto">
            <a:xfrm>
              <a:off x="4608" y="3696"/>
              <a:ext cx="528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0436" name="Oval 22"/>
            <p:cNvSpPr>
              <a:spLocks noChangeArrowheads="1"/>
            </p:cNvSpPr>
            <p:nvPr/>
          </p:nvSpPr>
          <p:spPr bwMode="auto">
            <a:xfrm>
              <a:off x="2352" y="3744"/>
              <a:ext cx="768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0437" name="Oval 23"/>
            <p:cNvSpPr>
              <a:spLocks noChangeArrowheads="1"/>
            </p:cNvSpPr>
            <p:nvPr/>
          </p:nvSpPr>
          <p:spPr bwMode="auto">
            <a:xfrm>
              <a:off x="1296" y="3744"/>
              <a:ext cx="768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0438" name="Oval 24"/>
            <p:cNvSpPr>
              <a:spLocks noChangeArrowheads="1"/>
            </p:cNvSpPr>
            <p:nvPr/>
          </p:nvSpPr>
          <p:spPr bwMode="auto">
            <a:xfrm>
              <a:off x="864" y="1440"/>
              <a:ext cx="576" cy="33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60425" name="Group 21"/>
          <p:cNvGrpSpPr>
            <a:grpSpLocks/>
          </p:cNvGrpSpPr>
          <p:nvPr/>
        </p:nvGrpSpPr>
        <p:grpSpPr bwMode="auto">
          <a:xfrm>
            <a:off x="5249863" y="2919413"/>
            <a:ext cx="1760537" cy="3187700"/>
            <a:chOff x="5250656" y="2920008"/>
            <a:chExt cx="1759149" cy="3187883"/>
          </a:xfrm>
        </p:grpSpPr>
        <p:sp>
          <p:nvSpPr>
            <p:cNvPr id="60426" name="SMARTInkAnnotation0"/>
            <p:cNvSpPr>
              <a:spLocks/>
            </p:cNvSpPr>
            <p:nvPr/>
          </p:nvSpPr>
          <p:spPr bwMode="auto">
            <a:xfrm>
              <a:off x="5250656" y="2920008"/>
              <a:ext cx="1759149" cy="2384227"/>
            </a:xfrm>
            <a:custGeom>
              <a:avLst/>
              <a:gdLst>
                <a:gd name="T0" fmla="*/ 150813 w 1759149"/>
                <a:gd name="T1" fmla="*/ 2350381 h 2384227"/>
                <a:gd name="T2" fmla="*/ 135295 w 1759149"/>
                <a:gd name="T3" fmla="*/ 2318729 h 2384227"/>
                <a:gd name="T4" fmla="*/ 129324 w 1759149"/>
                <a:gd name="T5" fmla="*/ 2305621 h 2384227"/>
                <a:gd name="T6" fmla="*/ 122938 w 1759149"/>
                <a:gd name="T7" fmla="*/ 2294377 h 2384227"/>
                <a:gd name="T8" fmla="*/ 116205 w 1759149"/>
                <a:gd name="T9" fmla="*/ 2265155 h 2384227"/>
                <a:gd name="T10" fmla="*/ 107527 w 1759149"/>
                <a:gd name="T11" fmla="*/ 2238375 h 2384227"/>
                <a:gd name="T12" fmla="*/ 98604 w 1759149"/>
                <a:gd name="T13" fmla="*/ 2211587 h 2384227"/>
                <a:gd name="T14" fmla="*/ 83412 w 1759149"/>
                <a:gd name="T15" fmla="*/ 2181821 h 2384227"/>
                <a:gd name="T16" fmla="*/ 79382 w 1759149"/>
                <a:gd name="T17" fmla="*/ 2137171 h 2384227"/>
                <a:gd name="T18" fmla="*/ 70445 w 1759149"/>
                <a:gd name="T19" fmla="*/ 2055973 h 2384227"/>
                <a:gd name="T20" fmla="*/ 61537 w 1759149"/>
                <a:gd name="T21" fmla="*/ 2013149 h 2384227"/>
                <a:gd name="T22" fmla="*/ 55444 w 1759149"/>
                <a:gd name="T23" fmla="*/ 2007320 h 2384227"/>
                <a:gd name="T24" fmla="*/ 44651 w 1759149"/>
                <a:gd name="T25" fmla="*/ 1925810 h 2384227"/>
                <a:gd name="T26" fmla="*/ 35751 w 1759149"/>
                <a:gd name="T27" fmla="*/ 1881190 h 2384227"/>
                <a:gd name="T28" fmla="*/ 25818 w 1759149"/>
                <a:gd name="T29" fmla="*/ 1827428 h 2384227"/>
                <a:gd name="T30" fmla="*/ 16889 w 1759149"/>
                <a:gd name="T31" fmla="*/ 1779993 h 2384227"/>
                <a:gd name="T32" fmla="*/ 8929 w 1759149"/>
                <a:gd name="T33" fmla="*/ 1443668 h 2384227"/>
                <a:gd name="T34" fmla="*/ 2646 w 1759149"/>
                <a:gd name="T35" fmla="*/ 1256492 h 2384227"/>
                <a:gd name="T36" fmla="*/ 11574 w 1759149"/>
                <a:gd name="T37" fmla="*/ 1176125 h 2384227"/>
                <a:gd name="T38" fmla="*/ 23975 w 1759149"/>
                <a:gd name="T39" fmla="*/ 1119047 h 2384227"/>
                <a:gd name="T40" fmla="*/ 32904 w 1759149"/>
                <a:gd name="T41" fmla="*/ 1065526 h 2384227"/>
                <a:gd name="T42" fmla="*/ 42772 w 1759149"/>
                <a:gd name="T43" fmla="*/ 1009659 h 2384227"/>
                <a:gd name="T44" fmla="*/ 50783 w 1759149"/>
                <a:gd name="T45" fmla="*/ 934724 h 2384227"/>
                <a:gd name="T46" fmla="*/ 59643 w 1759149"/>
                <a:gd name="T47" fmla="*/ 895860 h 2384227"/>
                <a:gd name="T48" fmla="*/ 77323 w 1759149"/>
                <a:gd name="T49" fmla="*/ 824611 h 2384227"/>
                <a:gd name="T50" fmla="*/ 95760 w 1759149"/>
                <a:gd name="T51" fmla="*/ 774971 h 2384227"/>
                <a:gd name="T52" fmla="*/ 113608 w 1759149"/>
                <a:gd name="T53" fmla="*/ 734278 h 2384227"/>
                <a:gd name="T54" fmla="*/ 140407 w 1759149"/>
                <a:gd name="T55" fmla="*/ 662875 h 2384227"/>
                <a:gd name="T56" fmla="*/ 164985 w 1759149"/>
                <a:gd name="T57" fmla="*/ 608550 h 2384227"/>
                <a:gd name="T58" fmla="*/ 196276 w 1759149"/>
                <a:gd name="T59" fmla="*/ 550747 h 2384227"/>
                <a:gd name="T60" fmla="*/ 264841 w 1759149"/>
                <a:gd name="T61" fmla="*/ 459297 h 2384227"/>
                <a:gd name="T62" fmla="*/ 378020 w 1759149"/>
                <a:gd name="T63" fmla="*/ 301995 h 2384227"/>
                <a:gd name="T64" fmla="*/ 512820 w 1759149"/>
                <a:gd name="T65" fmla="*/ 166583 h 2384227"/>
                <a:gd name="T66" fmla="*/ 673695 w 1759149"/>
                <a:gd name="T67" fmla="*/ 68283 h 2384227"/>
                <a:gd name="T68" fmla="*/ 733974 w 1759149"/>
                <a:gd name="T69" fmla="*/ 46870 h 2384227"/>
                <a:gd name="T70" fmla="*/ 796797 w 1759149"/>
                <a:gd name="T71" fmla="*/ 20002 h 2384227"/>
                <a:gd name="T72" fmla="*/ 842613 w 1759149"/>
                <a:gd name="T73" fmla="*/ 3119 h 2384227"/>
                <a:gd name="T74" fmla="*/ 973500 w 1759149"/>
                <a:gd name="T75" fmla="*/ 2645 h 2384227"/>
                <a:gd name="T76" fmla="*/ 1037166 w 1759149"/>
                <a:gd name="T77" fmla="*/ 21326 h 2384227"/>
                <a:gd name="T78" fmla="*/ 1120647 w 1759149"/>
                <a:gd name="T79" fmla="*/ 53628 h 2384227"/>
                <a:gd name="T80" fmla="*/ 1248096 w 1759149"/>
                <a:gd name="T81" fmla="*/ 142697 h 2384227"/>
                <a:gd name="T82" fmla="*/ 1288448 w 1759149"/>
                <a:gd name="T83" fmla="*/ 180326 h 2384227"/>
                <a:gd name="T84" fmla="*/ 1350958 w 1759149"/>
                <a:gd name="T85" fmla="*/ 242724 h 2384227"/>
                <a:gd name="T86" fmla="*/ 1415994 w 1759149"/>
                <a:gd name="T87" fmla="*/ 309479 h 2384227"/>
                <a:gd name="T88" fmla="*/ 1562467 w 1759149"/>
                <a:gd name="T89" fmla="*/ 480065 h 2384227"/>
                <a:gd name="T90" fmla="*/ 1597198 w 1759149"/>
                <a:gd name="T91" fmla="*/ 528181 h 2384227"/>
                <a:gd name="T92" fmla="*/ 1667206 w 1759149"/>
                <a:gd name="T93" fmla="*/ 643538 h 2384227"/>
                <a:gd name="T94" fmla="*/ 1706386 w 1759149"/>
                <a:gd name="T95" fmla="*/ 721403 h 2384227"/>
                <a:gd name="T96" fmla="*/ 1739233 w 1759149"/>
                <a:gd name="T97" fmla="*/ 797194 h 2384227"/>
                <a:gd name="T98" fmla="*/ 1748857 w 1759149"/>
                <a:gd name="T99" fmla="*/ 824128 h 2384227"/>
                <a:gd name="T100" fmla="*/ 1756355 w 1759149"/>
                <a:gd name="T101" fmla="*/ 952499 h 238422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59149"/>
                <a:gd name="T154" fmla="*/ 0 h 2384227"/>
                <a:gd name="T155" fmla="*/ 1759149 w 1759149"/>
                <a:gd name="T156" fmla="*/ 2384227 h 238422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59149" h="2384227">
                  <a:moveTo>
                    <a:pt x="160734" y="2384226"/>
                  </a:moveTo>
                  <a:lnTo>
                    <a:pt x="151914" y="2375405"/>
                  </a:lnTo>
                  <a:lnTo>
                    <a:pt x="151804" y="2352806"/>
                  </a:lnTo>
                  <a:lnTo>
                    <a:pt x="150813" y="2350381"/>
                  </a:lnTo>
                  <a:lnTo>
                    <a:pt x="145668" y="2342228"/>
                  </a:lnTo>
                  <a:lnTo>
                    <a:pt x="142710" y="2333528"/>
                  </a:lnTo>
                  <a:lnTo>
                    <a:pt x="136983" y="2324666"/>
                  </a:lnTo>
                  <a:lnTo>
                    <a:pt x="135295" y="2318729"/>
                  </a:lnTo>
                  <a:lnTo>
                    <a:pt x="134345" y="2309808"/>
                  </a:lnTo>
                  <a:lnTo>
                    <a:pt x="133220" y="2307825"/>
                  </a:lnTo>
                  <a:lnTo>
                    <a:pt x="131477" y="2306503"/>
                  </a:lnTo>
                  <a:lnTo>
                    <a:pt x="129324" y="2305621"/>
                  </a:lnTo>
                  <a:lnTo>
                    <a:pt x="127887" y="2304042"/>
                  </a:lnTo>
                  <a:lnTo>
                    <a:pt x="126930" y="2301996"/>
                  </a:lnTo>
                  <a:lnTo>
                    <a:pt x="126292" y="2299641"/>
                  </a:lnTo>
                  <a:lnTo>
                    <a:pt x="122938" y="2294377"/>
                  </a:lnTo>
                  <a:lnTo>
                    <a:pt x="120653" y="2291585"/>
                  </a:lnTo>
                  <a:lnTo>
                    <a:pt x="119131" y="2288731"/>
                  </a:lnTo>
                  <a:lnTo>
                    <a:pt x="117439" y="2282914"/>
                  </a:lnTo>
                  <a:lnTo>
                    <a:pt x="116205" y="2265154"/>
                  </a:lnTo>
                  <a:lnTo>
                    <a:pt x="115173" y="2262180"/>
                  </a:lnTo>
                  <a:lnTo>
                    <a:pt x="109972" y="2253256"/>
                  </a:lnTo>
                  <a:lnTo>
                    <a:pt x="108408" y="2247303"/>
                  </a:lnTo>
                  <a:lnTo>
                    <a:pt x="107527" y="2238374"/>
                  </a:lnTo>
                  <a:lnTo>
                    <a:pt x="106411" y="2235398"/>
                  </a:lnTo>
                  <a:lnTo>
                    <a:pt x="101093" y="2226468"/>
                  </a:lnTo>
                  <a:lnTo>
                    <a:pt x="99500" y="2220515"/>
                  </a:lnTo>
                  <a:lnTo>
                    <a:pt x="98604" y="2211586"/>
                  </a:lnTo>
                  <a:lnTo>
                    <a:pt x="97486" y="2208609"/>
                  </a:lnTo>
                  <a:lnTo>
                    <a:pt x="92164" y="2199679"/>
                  </a:lnTo>
                  <a:lnTo>
                    <a:pt x="89154" y="2190749"/>
                  </a:lnTo>
                  <a:lnTo>
                    <a:pt x="83412" y="2181820"/>
                  </a:lnTo>
                  <a:lnTo>
                    <a:pt x="81720" y="2175867"/>
                  </a:lnTo>
                  <a:lnTo>
                    <a:pt x="80391" y="2146101"/>
                  </a:lnTo>
                  <a:lnTo>
                    <a:pt x="80377" y="2140148"/>
                  </a:lnTo>
                  <a:lnTo>
                    <a:pt x="79382" y="2137171"/>
                  </a:lnTo>
                  <a:lnTo>
                    <a:pt x="74232" y="2128242"/>
                  </a:lnTo>
                  <a:lnTo>
                    <a:pt x="72679" y="2122289"/>
                  </a:lnTo>
                  <a:lnTo>
                    <a:pt x="71437" y="2058530"/>
                  </a:lnTo>
                  <a:lnTo>
                    <a:pt x="70445" y="2055970"/>
                  </a:lnTo>
                  <a:lnTo>
                    <a:pt x="65300" y="2047627"/>
                  </a:lnTo>
                  <a:lnTo>
                    <a:pt x="63749" y="2041812"/>
                  </a:lnTo>
                  <a:lnTo>
                    <a:pt x="62540" y="2015129"/>
                  </a:lnTo>
                  <a:lnTo>
                    <a:pt x="61537" y="2013146"/>
                  </a:lnTo>
                  <a:lnTo>
                    <a:pt x="59876" y="2011823"/>
                  </a:lnTo>
                  <a:lnTo>
                    <a:pt x="57777" y="2010942"/>
                  </a:lnTo>
                  <a:lnTo>
                    <a:pt x="56377" y="2009362"/>
                  </a:lnTo>
                  <a:lnTo>
                    <a:pt x="55444" y="2007317"/>
                  </a:lnTo>
                  <a:lnTo>
                    <a:pt x="54407" y="2002398"/>
                  </a:lnTo>
                  <a:lnTo>
                    <a:pt x="53687" y="1988235"/>
                  </a:lnTo>
                  <a:lnTo>
                    <a:pt x="45019" y="1957730"/>
                  </a:lnTo>
                  <a:lnTo>
                    <a:pt x="44651" y="1925807"/>
                  </a:lnTo>
                  <a:lnTo>
                    <a:pt x="43658" y="1922839"/>
                  </a:lnTo>
                  <a:lnTo>
                    <a:pt x="38512" y="1913924"/>
                  </a:lnTo>
                  <a:lnTo>
                    <a:pt x="36960" y="1907973"/>
                  </a:lnTo>
                  <a:lnTo>
                    <a:pt x="35751" y="1881187"/>
                  </a:lnTo>
                  <a:lnTo>
                    <a:pt x="34748" y="1878210"/>
                  </a:lnTo>
                  <a:lnTo>
                    <a:pt x="29588" y="1869281"/>
                  </a:lnTo>
                  <a:lnTo>
                    <a:pt x="28033" y="1863328"/>
                  </a:lnTo>
                  <a:lnTo>
                    <a:pt x="25818" y="1827425"/>
                  </a:lnTo>
                  <a:lnTo>
                    <a:pt x="19726" y="1813277"/>
                  </a:lnTo>
                  <a:lnTo>
                    <a:pt x="18228" y="1800929"/>
                  </a:lnTo>
                  <a:lnTo>
                    <a:pt x="17891" y="1782970"/>
                  </a:lnTo>
                  <a:lnTo>
                    <a:pt x="16889" y="1779990"/>
                  </a:lnTo>
                  <a:lnTo>
                    <a:pt x="13128" y="1774034"/>
                  </a:lnTo>
                  <a:lnTo>
                    <a:pt x="10796" y="1765433"/>
                  </a:lnTo>
                  <a:lnTo>
                    <a:pt x="8931" y="1691905"/>
                  </a:lnTo>
                  <a:lnTo>
                    <a:pt x="8929" y="1443665"/>
                  </a:lnTo>
                  <a:lnTo>
                    <a:pt x="827" y="1414696"/>
                  </a:lnTo>
                  <a:lnTo>
                    <a:pt x="0" y="1341510"/>
                  </a:lnTo>
                  <a:lnTo>
                    <a:pt x="0" y="1265150"/>
                  </a:lnTo>
                  <a:lnTo>
                    <a:pt x="2646" y="1256489"/>
                  </a:lnTo>
                  <a:lnTo>
                    <a:pt x="6137" y="1247017"/>
                  </a:lnTo>
                  <a:lnTo>
                    <a:pt x="8102" y="1236107"/>
                  </a:lnTo>
                  <a:lnTo>
                    <a:pt x="8927" y="1184783"/>
                  </a:lnTo>
                  <a:lnTo>
                    <a:pt x="11574" y="1176122"/>
                  </a:lnTo>
                  <a:lnTo>
                    <a:pt x="15066" y="1166650"/>
                  </a:lnTo>
                  <a:lnTo>
                    <a:pt x="17032" y="1155740"/>
                  </a:lnTo>
                  <a:lnTo>
                    <a:pt x="18779" y="1130983"/>
                  </a:lnTo>
                  <a:lnTo>
                    <a:pt x="23975" y="1119044"/>
                  </a:lnTo>
                  <a:lnTo>
                    <a:pt x="26418" y="1096728"/>
                  </a:lnTo>
                  <a:lnTo>
                    <a:pt x="26680" y="1082105"/>
                  </a:lnTo>
                  <a:lnTo>
                    <a:pt x="27708" y="1077599"/>
                  </a:lnTo>
                  <a:lnTo>
                    <a:pt x="32904" y="1065523"/>
                  </a:lnTo>
                  <a:lnTo>
                    <a:pt x="35348" y="1043157"/>
                  </a:lnTo>
                  <a:lnTo>
                    <a:pt x="35609" y="1028529"/>
                  </a:lnTo>
                  <a:lnTo>
                    <a:pt x="36637" y="1024022"/>
                  </a:lnTo>
                  <a:lnTo>
                    <a:pt x="42772" y="1009659"/>
                  </a:lnTo>
                  <a:lnTo>
                    <a:pt x="44092" y="997658"/>
                  </a:lnTo>
                  <a:lnTo>
                    <a:pt x="44638" y="953853"/>
                  </a:lnTo>
                  <a:lnTo>
                    <a:pt x="47289" y="944502"/>
                  </a:lnTo>
                  <a:lnTo>
                    <a:pt x="50783" y="934724"/>
                  </a:lnTo>
                  <a:lnTo>
                    <a:pt x="52750" y="922648"/>
                  </a:lnTo>
                  <a:lnTo>
                    <a:pt x="53210" y="912443"/>
                  </a:lnTo>
                  <a:lnTo>
                    <a:pt x="54325" y="907936"/>
                  </a:lnTo>
                  <a:lnTo>
                    <a:pt x="59643" y="895860"/>
                  </a:lnTo>
                  <a:lnTo>
                    <a:pt x="63249" y="869071"/>
                  </a:lnTo>
                  <a:lnTo>
                    <a:pt x="68570" y="853366"/>
                  </a:lnTo>
                  <a:lnTo>
                    <a:pt x="71580" y="837137"/>
                  </a:lnTo>
                  <a:lnTo>
                    <a:pt x="77323" y="824611"/>
                  </a:lnTo>
                  <a:lnTo>
                    <a:pt x="82411" y="803104"/>
                  </a:lnTo>
                  <a:lnTo>
                    <a:pt x="87229" y="792505"/>
                  </a:lnTo>
                  <a:lnTo>
                    <a:pt x="92677" y="784487"/>
                  </a:lnTo>
                  <a:lnTo>
                    <a:pt x="95760" y="774971"/>
                  </a:lnTo>
                  <a:lnTo>
                    <a:pt x="96582" y="769655"/>
                  </a:lnTo>
                  <a:lnTo>
                    <a:pt x="100142" y="761102"/>
                  </a:lnTo>
                  <a:lnTo>
                    <a:pt x="110511" y="742787"/>
                  </a:lnTo>
                  <a:lnTo>
                    <a:pt x="113608" y="734278"/>
                  </a:lnTo>
                  <a:lnTo>
                    <a:pt x="115977" y="726197"/>
                  </a:lnTo>
                  <a:lnTo>
                    <a:pt x="121896" y="710491"/>
                  </a:lnTo>
                  <a:lnTo>
                    <a:pt x="125084" y="694262"/>
                  </a:lnTo>
                  <a:lnTo>
                    <a:pt x="140407" y="662875"/>
                  </a:lnTo>
                  <a:lnTo>
                    <a:pt x="142770" y="654774"/>
                  </a:lnTo>
                  <a:lnTo>
                    <a:pt x="149679" y="640050"/>
                  </a:lnTo>
                  <a:lnTo>
                    <a:pt x="157018" y="628962"/>
                  </a:lnTo>
                  <a:lnTo>
                    <a:pt x="164985" y="608550"/>
                  </a:lnTo>
                  <a:lnTo>
                    <a:pt x="187574" y="573529"/>
                  </a:lnTo>
                  <a:lnTo>
                    <a:pt x="190533" y="569876"/>
                  </a:lnTo>
                  <a:lnTo>
                    <a:pt x="192507" y="565456"/>
                  </a:lnTo>
                  <a:lnTo>
                    <a:pt x="196276" y="550747"/>
                  </a:lnTo>
                  <a:lnTo>
                    <a:pt x="211581" y="523960"/>
                  </a:lnTo>
                  <a:lnTo>
                    <a:pt x="239254" y="493173"/>
                  </a:lnTo>
                  <a:lnTo>
                    <a:pt x="246234" y="485094"/>
                  </a:lnTo>
                  <a:lnTo>
                    <a:pt x="264841" y="459297"/>
                  </a:lnTo>
                  <a:lnTo>
                    <a:pt x="273823" y="448737"/>
                  </a:lnTo>
                  <a:lnTo>
                    <a:pt x="306586" y="400212"/>
                  </a:lnTo>
                  <a:lnTo>
                    <a:pt x="328537" y="374440"/>
                  </a:lnTo>
                  <a:lnTo>
                    <a:pt x="378020" y="301995"/>
                  </a:lnTo>
                  <a:lnTo>
                    <a:pt x="406961" y="270781"/>
                  </a:lnTo>
                  <a:lnTo>
                    <a:pt x="422563" y="248415"/>
                  </a:lnTo>
                  <a:lnTo>
                    <a:pt x="462760" y="206998"/>
                  </a:lnTo>
                  <a:lnTo>
                    <a:pt x="512820" y="166583"/>
                  </a:lnTo>
                  <a:lnTo>
                    <a:pt x="565569" y="136004"/>
                  </a:lnTo>
                  <a:lnTo>
                    <a:pt x="601267" y="110966"/>
                  </a:lnTo>
                  <a:lnTo>
                    <a:pt x="654844" y="82372"/>
                  </a:lnTo>
                  <a:lnTo>
                    <a:pt x="673695" y="68283"/>
                  </a:lnTo>
                  <a:lnTo>
                    <a:pt x="689350" y="60775"/>
                  </a:lnTo>
                  <a:lnTo>
                    <a:pt x="703584" y="56776"/>
                  </a:lnTo>
                  <a:lnTo>
                    <a:pt x="716524" y="54007"/>
                  </a:lnTo>
                  <a:lnTo>
                    <a:pt x="733974" y="46870"/>
                  </a:lnTo>
                  <a:lnTo>
                    <a:pt x="757256" y="32642"/>
                  </a:lnTo>
                  <a:lnTo>
                    <a:pt x="768490" y="29390"/>
                  </a:lnTo>
                  <a:lnTo>
                    <a:pt x="780098" y="26952"/>
                  </a:lnTo>
                  <a:lnTo>
                    <a:pt x="796797" y="20002"/>
                  </a:lnTo>
                  <a:lnTo>
                    <a:pt x="804916" y="14512"/>
                  </a:lnTo>
                  <a:lnTo>
                    <a:pt x="814477" y="11410"/>
                  </a:lnTo>
                  <a:lnTo>
                    <a:pt x="825342" y="9040"/>
                  </a:lnTo>
                  <a:lnTo>
                    <a:pt x="842613" y="3119"/>
                  </a:lnTo>
                  <a:lnTo>
                    <a:pt x="871971" y="273"/>
                  </a:lnTo>
                  <a:lnTo>
                    <a:pt x="926091" y="4"/>
                  </a:lnTo>
                  <a:lnTo>
                    <a:pt x="961800" y="0"/>
                  </a:lnTo>
                  <a:lnTo>
                    <a:pt x="973500" y="2645"/>
                  </a:lnTo>
                  <a:lnTo>
                    <a:pt x="988598" y="7067"/>
                  </a:lnTo>
                  <a:lnTo>
                    <a:pt x="1018540" y="11411"/>
                  </a:lnTo>
                  <a:lnTo>
                    <a:pt x="1029145" y="15985"/>
                  </a:lnTo>
                  <a:lnTo>
                    <a:pt x="1037166" y="21326"/>
                  </a:lnTo>
                  <a:lnTo>
                    <a:pt x="1046684" y="24360"/>
                  </a:lnTo>
                  <a:lnTo>
                    <a:pt x="1057529" y="26701"/>
                  </a:lnTo>
                  <a:lnTo>
                    <a:pt x="1109078" y="47737"/>
                  </a:lnTo>
                  <a:lnTo>
                    <a:pt x="1120647" y="53628"/>
                  </a:lnTo>
                  <a:lnTo>
                    <a:pt x="1172551" y="83014"/>
                  </a:lnTo>
                  <a:lnTo>
                    <a:pt x="1196572" y="99961"/>
                  </a:lnTo>
                  <a:lnTo>
                    <a:pt x="1234274" y="133344"/>
                  </a:lnTo>
                  <a:lnTo>
                    <a:pt x="1248096" y="142697"/>
                  </a:lnTo>
                  <a:lnTo>
                    <a:pt x="1261121" y="151751"/>
                  </a:lnTo>
                  <a:lnTo>
                    <a:pt x="1266396" y="154746"/>
                  </a:lnTo>
                  <a:lnTo>
                    <a:pt x="1274903" y="163364"/>
                  </a:lnTo>
                  <a:lnTo>
                    <a:pt x="1288448" y="180326"/>
                  </a:lnTo>
                  <a:lnTo>
                    <a:pt x="1306815" y="194222"/>
                  </a:lnTo>
                  <a:lnTo>
                    <a:pt x="1318758" y="208470"/>
                  </a:lnTo>
                  <a:lnTo>
                    <a:pt x="1333432" y="220408"/>
                  </a:lnTo>
                  <a:lnTo>
                    <a:pt x="1350958" y="242724"/>
                  </a:lnTo>
                  <a:lnTo>
                    <a:pt x="1376872" y="261818"/>
                  </a:lnTo>
                  <a:lnTo>
                    <a:pt x="1383535" y="270483"/>
                  </a:lnTo>
                  <a:lnTo>
                    <a:pt x="1395509" y="286518"/>
                  </a:lnTo>
                  <a:lnTo>
                    <a:pt x="1415994" y="309479"/>
                  </a:lnTo>
                  <a:lnTo>
                    <a:pt x="1431615" y="331991"/>
                  </a:lnTo>
                  <a:lnTo>
                    <a:pt x="1483954" y="385592"/>
                  </a:lnTo>
                  <a:lnTo>
                    <a:pt x="1509723" y="414016"/>
                  </a:lnTo>
                  <a:lnTo>
                    <a:pt x="1562467" y="480065"/>
                  </a:lnTo>
                  <a:lnTo>
                    <a:pt x="1571557" y="493145"/>
                  </a:lnTo>
                  <a:lnTo>
                    <a:pt x="1583518" y="515342"/>
                  </a:lnTo>
                  <a:lnTo>
                    <a:pt x="1592124" y="524382"/>
                  </a:lnTo>
                  <a:lnTo>
                    <a:pt x="1597198" y="528181"/>
                  </a:lnTo>
                  <a:lnTo>
                    <a:pt x="1605480" y="537695"/>
                  </a:lnTo>
                  <a:lnTo>
                    <a:pt x="1649009" y="610036"/>
                  </a:lnTo>
                  <a:lnTo>
                    <a:pt x="1663898" y="632382"/>
                  </a:lnTo>
                  <a:lnTo>
                    <a:pt x="1667206" y="643538"/>
                  </a:lnTo>
                  <a:lnTo>
                    <a:pt x="1668087" y="649290"/>
                  </a:lnTo>
                  <a:lnTo>
                    <a:pt x="1671713" y="658328"/>
                  </a:lnTo>
                  <a:lnTo>
                    <a:pt x="1701623" y="708331"/>
                  </a:lnTo>
                  <a:lnTo>
                    <a:pt x="1706386" y="721403"/>
                  </a:lnTo>
                  <a:lnTo>
                    <a:pt x="1719475" y="746190"/>
                  </a:lnTo>
                  <a:lnTo>
                    <a:pt x="1732369" y="781855"/>
                  </a:lnTo>
                  <a:lnTo>
                    <a:pt x="1736664" y="788353"/>
                  </a:lnTo>
                  <a:lnTo>
                    <a:pt x="1739233" y="797194"/>
                  </a:lnTo>
                  <a:lnTo>
                    <a:pt x="1739918" y="802330"/>
                  </a:lnTo>
                  <a:lnTo>
                    <a:pt x="1743326" y="810682"/>
                  </a:lnTo>
                  <a:lnTo>
                    <a:pt x="1747155" y="817701"/>
                  </a:lnTo>
                  <a:lnTo>
                    <a:pt x="1748857" y="824128"/>
                  </a:lnTo>
                  <a:lnTo>
                    <a:pt x="1750219" y="895945"/>
                  </a:lnTo>
                  <a:lnTo>
                    <a:pt x="1750219" y="940593"/>
                  </a:lnTo>
                  <a:lnTo>
                    <a:pt x="1751210" y="943570"/>
                  </a:lnTo>
                  <a:lnTo>
                    <a:pt x="1756355" y="952499"/>
                  </a:lnTo>
                  <a:lnTo>
                    <a:pt x="1757907" y="958453"/>
                  </a:lnTo>
                  <a:lnTo>
                    <a:pt x="1759148" y="1000124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27" name="SMARTInkAnnotation1"/>
            <p:cNvSpPr>
              <a:spLocks/>
            </p:cNvSpPr>
            <p:nvPr/>
          </p:nvSpPr>
          <p:spPr bwMode="auto">
            <a:xfrm>
              <a:off x="5411390" y="5004482"/>
              <a:ext cx="1562696" cy="1103409"/>
            </a:xfrm>
            <a:custGeom>
              <a:avLst/>
              <a:gdLst>
                <a:gd name="T0" fmla="*/ 1562695 w 1562696"/>
                <a:gd name="T1" fmla="*/ 0 h 1103409"/>
                <a:gd name="T2" fmla="*/ 1556559 w 1562696"/>
                <a:gd name="T3" fmla="*/ 20881 h 1103409"/>
                <a:gd name="T4" fmla="*/ 1552795 w 1562696"/>
                <a:gd name="T5" fmla="*/ 56673 h 1103409"/>
                <a:gd name="T6" fmla="*/ 1544674 w 1562696"/>
                <a:gd name="T7" fmla="*/ 82628 h 1103409"/>
                <a:gd name="T8" fmla="*/ 1535815 w 1562696"/>
                <a:gd name="T9" fmla="*/ 109344 h 1103409"/>
                <a:gd name="T10" fmla="*/ 1514951 w 1562696"/>
                <a:gd name="T11" fmla="*/ 168242 h 1103409"/>
                <a:gd name="T12" fmla="*/ 1503322 w 1562696"/>
                <a:gd name="T13" fmla="*/ 222625 h 1103409"/>
                <a:gd name="T14" fmla="*/ 1493304 w 1562696"/>
                <a:gd name="T15" fmla="*/ 282082 h 1103409"/>
                <a:gd name="T16" fmla="*/ 1477098 w 1562696"/>
                <a:gd name="T17" fmla="*/ 347201 h 1103409"/>
                <a:gd name="T18" fmla="*/ 1463902 w 1562696"/>
                <a:gd name="T19" fmla="*/ 407072 h 1103409"/>
                <a:gd name="T20" fmla="*/ 1446560 w 1562696"/>
                <a:gd name="T21" fmla="*/ 467568 h 1103409"/>
                <a:gd name="T22" fmla="*/ 1425771 w 1562696"/>
                <a:gd name="T23" fmla="*/ 531816 h 1103409"/>
                <a:gd name="T24" fmla="*/ 1400226 w 1562696"/>
                <a:gd name="T25" fmla="*/ 585493 h 1103409"/>
                <a:gd name="T26" fmla="*/ 1381234 w 1562696"/>
                <a:gd name="T27" fmla="*/ 639079 h 1103409"/>
                <a:gd name="T28" fmla="*/ 1355588 w 1562696"/>
                <a:gd name="T29" fmla="*/ 692658 h 1103409"/>
                <a:gd name="T30" fmla="*/ 1336972 w 1562696"/>
                <a:gd name="T31" fmla="*/ 734661 h 1103409"/>
                <a:gd name="T32" fmla="*/ 1313231 w 1562696"/>
                <a:gd name="T33" fmla="*/ 782507 h 1103409"/>
                <a:gd name="T34" fmla="*/ 1295964 w 1562696"/>
                <a:gd name="T35" fmla="*/ 811554 h 1103409"/>
                <a:gd name="T36" fmla="*/ 1249535 w 1562696"/>
                <a:gd name="T37" fmla="*/ 875083 h 1103409"/>
                <a:gd name="T38" fmla="*/ 1204203 w 1562696"/>
                <a:gd name="T39" fmla="*/ 939290 h 1103409"/>
                <a:gd name="T40" fmla="*/ 1166562 w 1562696"/>
                <a:gd name="T41" fmla="*/ 980367 h 1103409"/>
                <a:gd name="T42" fmla="*/ 1089420 w 1562696"/>
                <a:gd name="T43" fmla="*/ 1034448 h 1103409"/>
                <a:gd name="T44" fmla="*/ 1029891 w 1562696"/>
                <a:gd name="T45" fmla="*/ 1070570 h 1103409"/>
                <a:gd name="T46" fmla="*/ 1012031 w 1562696"/>
                <a:gd name="T47" fmla="*/ 1074838 h 1103409"/>
                <a:gd name="T48" fmla="*/ 993364 w 1562696"/>
                <a:gd name="T49" fmla="*/ 1083409 h 1103409"/>
                <a:gd name="T50" fmla="*/ 946935 w 1562696"/>
                <a:gd name="T51" fmla="*/ 1096404 h 1103409"/>
                <a:gd name="T52" fmla="*/ 904898 w 1562696"/>
                <a:gd name="T53" fmla="*/ 1103013 h 1103409"/>
                <a:gd name="T54" fmla="*/ 826493 w 1562696"/>
                <a:gd name="T55" fmla="*/ 1102430 h 1103409"/>
                <a:gd name="T56" fmla="*/ 747190 w 1562696"/>
                <a:gd name="T57" fmla="*/ 1079336 h 1103409"/>
                <a:gd name="T58" fmla="*/ 656085 w 1562696"/>
                <a:gd name="T59" fmla="*/ 1037939 h 1103409"/>
                <a:gd name="T60" fmla="*/ 612252 w 1562696"/>
                <a:gd name="T61" fmla="*/ 1002865 h 1103409"/>
                <a:gd name="T62" fmla="*/ 544774 w 1562696"/>
                <a:gd name="T63" fmla="*/ 956326 h 1103409"/>
                <a:gd name="T64" fmla="*/ 480134 w 1562696"/>
                <a:gd name="T65" fmla="*/ 895303 h 1103409"/>
                <a:gd name="T66" fmla="*/ 355825 w 1562696"/>
                <a:gd name="T67" fmla="*/ 771662 h 1103409"/>
                <a:gd name="T68" fmla="*/ 296721 w 1562696"/>
                <a:gd name="T69" fmla="*/ 708603 h 1103409"/>
                <a:gd name="T70" fmla="*/ 245439 w 1562696"/>
                <a:gd name="T71" fmla="*/ 647897 h 1103409"/>
                <a:gd name="T72" fmla="*/ 208479 w 1562696"/>
                <a:gd name="T73" fmla="*/ 594422 h 1103409"/>
                <a:gd name="T74" fmla="*/ 165703 w 1562696"/>
                <a:gd name="T75" fmla="*/ 533889 h 1103409"/>
                <a:gd name="T76" fmla="*/ 122867 w 1562696"/>
                <a:gd name="T77" fmla="*/ 477526 h 1103409"/>
                <a:gd name="T78" fmla="*/ 86393 w 1562696"/>
                <a:gd name="T79" fmla="*/ 416680 h 1103409"/>
                <a:gd name="T80" fmla="*/ 39873 w 1562696"/>
                <a:gd name="T81" fmla="*/ 341630 h 1103409"/>
                <a:gd name="T82" fmla="*/ 14929 w 1562696"/>
                <a:gd name="T83" fmla="*/ 280543 h 1103409"/>
                <a:gd name="T84" fmla="*/ 2096 w 1562696"/>
                <a:gd name="T85" fmla="*/ 238208 h 110340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562696"/>
                <a:gd name="T130" fmla="*/ 0 h 1103409"/>
                <a:gd name="T131" fmla="*/ 1562696 w 1562696"/>
                <a:gd name="T132" fmla="*/ 1103409 h 110340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562696" h="1103409">
                  <a:moveTo>
                    <a:pt x="1562695" y="14002"/>
                  </a:moveTo>
                  <a:lnTo>
                    <a:pt x="1562695" y="0"/>
                  </a:lnTo>
                  <a:lnTo>
                    <a:pt x="1562695" y="12738"/>
                  </a:lnTo>
                  <a:lnTo>
                    <a:pt x="1556559" y="20881"/>
                  </a:lnTo>
                  <a:lnTo>
                    <a:pt x="1555007" y="26320"/>
                  </a:lnTo>
                  <a:lnTo>
                    <a:pt x="1552795" y="56673"/>
                  </a:lnTo>
                  <a:lnTo>
                    <a:pt x="1546703" y="74650"/>
                  </a:lnTo>
                  <a:lnTo>
                    <a:pt x="1544674" y="82628"/>
                  </a:lnTo>
                  <a:lnTo>
                    <a:pt x="1537932" y="101273"/>
                  </a:lnTo>
                  <a:lnTo>
                    <a:pt x="1535815" y="109344"/>
                  </a:lnTo>
                  <a:lnTo>
                    <a:pt x="1523596" y="136445"/>
                  </a:lnTo>
                  <a:lnTo>
                    <a:pt x="1514951" y="168242"/>
                  </a:lnTo>
                  <a:lnTo>
                    <a:pt x="1509278" y="202043"/>
                  </a:lnTo>
                  <a:lnTo>
                    <a:pt x="1503322" y="222625"/>
                  </a:lnTo>
                  <a:lnTo>
                    <a:pt x="1498161" y="255743"/>
                  </a:lnTo>
                  <a:lnTo>
                    <a:pt x="1493304" y="282082"/>
                  </a:lnTo>
                  <a:lnTo>
                    <a:pt x="1489219" y="308737"/>
                  </a:lnTo>
                  <a:lnTo>
                    <a:pt x="1477098" y="347201"/>
                  </a:lnTo>
                  <a:lnTo>
                    <a:pt x="1471483" y="380673"/>
                  </a:lnTo>
                  <a:lnTo>
                    <a:pt x="1463902" y="407072"/>
                  </a:lnTo>
                  <a:lnTo>
                    <a:pt x="1455372" y="436392"/>
                  </a:lnTo>
                  <a:lnTo>
                    <a:pt x="1446560" y="467568"/>
                  </a:lnTo>
                  <a:lnTo>
                    <a:pt x="1437664" y="495658"/>
                  </a:lnTo>
                  <a:lnTo>
                    <a:pt x="1425771" y="531816"/>
                  </a:lnTo>
                  <a:lnTo>
                    <a:pt x="1412102" y="558681"/>
                  </a:lnTo>
                  <a:lnTo>
                    <a:pt x="1400226" y="585493"/>
                  </a:lnTo>
                  <a:lnTo>
                    <a:pt x="1390422" y="612288"/>
                  </a:lnTo>
                  <a:lnTo>
                    <a:pt x="1381234" y="639079"/>
                  </a:lnTo>
                  <a:lnTo>
                    <a:pt x="1367487" y="665868"/>
                  </a:lnTo>
                  <a:lnTo>
                    <a:pt x="1355588" y="692658"/>
                  </a:lnTo>
                  <a:lnTo>
                    <a:pt x="1345777" y="719447"/>
                  </a:lnTo>
                  <a:lnTo>
                    <a:pt x="1336972" y="734661"/>
                  </a:lnTo>
                  <a:lnTo>
                    <a:pt x="1327437" y="749029"/>
                  </a:lnTo>
                  <a:lnTo>
                    <a:pt x="1313231" y="782507"/>
                  </a:lnTo>
                  <a:lnTo>
                    <a:pt x="1310065" y="791252"/>
                  </a:lnTo>
                  <a:lnTo>
                    <a:pt x="1295964" y="811554"/>
                  </a:lnTo>
                  <a:lnTo>
                    <a:pt x="1271005" y="842649"/>
                  </a:lnTo>
                  <a:lnTo>
                    <a:pt x="1249535" y="875083"/>
                  </a:lnTo>
                  <a:lnTo>
                    <a:pt x="1228610" y="906735"/>
                  </a:lnTo>
                  <a:lnTo>
                    <a:pt x="1204203" y="939290"/>
                  </a:lnTo>
                  <a:lnTo>
                    <a:pt x="1178155" y="969423"/>
                  </a:lnTo>
                  <a:lnTo>
                    <a:pt x="1166562" y="980367"/>
                  </a:lnTo>
                  <a:lnTo>
                    <a:pt x="1125126" y="1012031"/>
                  </a:lnTo>
                  <a:lnTo>
                    <a:pt x="1089420" y="1034448"/>
                  </a:lnTo>
                  <a:lnTo>
                    <a:pt x="1071562" y="1047929"/>
                  </a:lnTo>
                  <a:lnTo>
                    <a:pt x="1029891" y="1070570"/>
                  </a:lnTo>
                  <a:lnTo>
                    <a:pt x="1017985" y="1073939"/>
                  </a:lnTo>
                  <a:lnTo>
                    <a:pt x="1012031" y="1074838"/>
                  </a:lnTo>
                  <a:lnTo>
                    <a:pt x="1002771" y="1078482"/>
                  </a:lnTo>
                  <a:lnTo>
                    <a:pt x="993364" y="1083409"/>
                  </a:lnTo>
                  <a:lnTo>
                    <a:pt x="972324" y="1090769"/>
                  </a:lnTo>
                  <a:lnTo>
                    <a:pt x="946935" y="1096404"/>
                  </a:lnTo>
                  <a:lnTo>
                    <a:pt x="934814" y="1100304"/>
                  </a:lnTo>
                  <a:lnTo>
                    <a:pt x="904898" y="1103013"/>
                  </a:lnTo>
                  <a:lnTo>
                    <a:pt x="857252" y="1103408"/>
                  </a:lnTo>
                  <a:lnTo>
                    <a:pt x="826493" y="1102430"/>
                  </a:lnTo>
                  <a:lnTo>
                    <a:pt x="783664" y="1094329"/>
                  </a:lnTo>
                  <a:lnTo>
                    <a:pt x="747190" y="1079336"/>
                  </a:lnTo>
                  <a:lnTo>
                    <a:pt x="699496" y="1055788"/>
                  </a:lnTo>
                  <a:lnTo>
                    <a:pt x="656085" y="1037939"/>
                  </a:lnTo>
                  <a:lnTo>
                    <a:pt x="637352" y="1024269"/>
                  </a:lnTo>
                  <a:lnTo>
                    <a:pt x="612252" y="1002865"/>
                  </a:lnTo>
                  <a:lnTo>
                    <a:pt x="582306" y="985408"/>
                  </a:lnTo>
                  <a:lnTo>
                    <a:pt x="544774" y="956326"/>
                  </a:lnTo>
                  <a:lnTo>
                    <a:pt x="515877" y="926642"/>
                  </a:lnTo>
                  <a:lnTo>
                    <a:pt x="480134" y="895303"/>
                  </a:lnTo>
                  <a:lnTo>
                    <a:pt x="452948" y="868654"/>
                  </a:lnTo>
                  <a:lnTo>
                    <a:pt x="355825" y="771662"/>
                  </a:lnTo>
                  <a:lnTo>
                    <a:pt x="327337" y="738029"/>
                  </a:lnTo>
                  <a:lnTo>
                    <a:pt x="296721" y="708603"/>
                  </a:lnTo>
                  <a:lnTo>
                    <a:pt x="266530" y="674420"/>
                  </a:lnTo>
                  <a:lnTo>
                    <a:pt x="245439" y="647897"/>
                  </a:lnTo>
                  <a:lnTo>
                    <a:pt x="226622" y="621188"/>
                  </a:lnTo>
                  <a:lnTo>
                    <a:pt x="208479" y="594422"/>
                  </a:lnTo>
                  <a:lnTo>
                    <a:pt x="184571" y="563856"/>
                  </a:lnTo>
                  <a:lnTo>
                    <a:pt x="165703" y="533889"/>
                  </a:lnTo>
                  <a:lnTo>
                    <a:pt x="142694" y="505717"/>
                  </a:lnTo>
                  <a:lnTo>
                    <a:pt x="122867" y="477526"/>
                  </a:lnTo>
                  <a:lnTo>
                    <a:pt x="104426" y="445471"/>
                  </a:lnTo>
                  <a:lnTo>
                    <a:pt x="86393" y="416680"/>
                  </a:lnTo>
                  <a:lnTo>
                    <a:pt x="56565" y="371300"/>
                  </a:lnTo>
                  <a:lnTo>
                    <a:pt x="39873" y="341630"/>
                  </a:lnTo>
                  <a:lnTo>
                    <a:pt x="27022" y="310780"/>
                  </a:lnTo>
                  <a:lnTo>
                    <a:pt x="14929" y="280543"/>
                  </a:lnTo>
                  <a:lnTo>
                    <a:pt x="9123" y="254028"/>
                  </a:lnTo>
                  <a:lnTo>
                    <a:pt x="2096" y="238208"/>
                  </a:lnTo>
                  <a:lnTo>
                    <a:pt x="0" y="219385"/>
                  </a:lnTo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28" name="SMARTInkAnnotation2"/>
            <p:cNvSpPr>
              <a:spLocks/>
            </p:cNvSpPr>
            <p:nvPr/>
          </p:nvSpPr>
          <p:spPr bwMode="auto">
            <a:xfrm>
              <a:off x="5348884" y="4375560"/>
              <a:ext cx="678652" cy="1134054"/>
            </a:xfrm>
            <a:custGeom>
              <a:avLst/>
              <a:gdLst>
                <a:gd name="T0" fmla="*/ 638196 w 678652"/>
                <a:gd name="T1" fmla="*/ 450660 h 1134054"/>
                <a:gd name="T2" fmla="*/ 631912 w 678652"/>
                <a:gd name="T3" fmla="*/ 427596 h 1134054"/>
                <a:gd name="T4" fmla="*/ 611104 w 678652"/>
                <a:gd name="T5" fmla="*/ 374810 h 1134054"/>
                <a:gd name="T6" fmla="*/ 589193 w 678652"/>
                <a:gd name="T7" fmla="*/ 309927 h 1134054"/>
                <a:gd name="T8" fmla="*/ 578551 w 678652"/>
                <a:gd name="T9" fmla="*/ 268433 h 1134054"/>
                <a:gd name="T10" fmla="*/ 553590 w 678652"/>
                <a:gd name="T11" fmla="*/ 203289 h 1134054"/>
                <a:gd name="T12" fmla="*/ 528708 w 678652"/>
                <a:gd name="T13" fmla="*/ 158676 h 1134054"/>
                <a:gd name="T14" fmla="*/ 505083 w 678652"/>
                <a:gd name="T15" fmla="*/ 122932 h 1134054"/>
                <a:gd name="T16" fmla="*/ 458353 w 678652"/>
                <a:gd name="T17" fmla="*/ 74436 h 1134054"/>
                <a:gd name="T18" fmla="*/ 424817 w 678652"/>
                <a:gd name="T19" fmla="*/ 39860 h 1134054"/>
                <a:gd name="T20" fmla="*/ 389855 w 678652"/>
                <a:gd name="T21" fmla="*/ 20926 h 1134054"/>
                <a:gd name="T22" fmla="*/ 364893 w 678652"/>
                <a:gd name="T23" fmla="*/ 5953 h 1134054"/>
                <a:gd name="T24" fmla="*/ 349989 w 678652"/>
                <a:gd name="T25" fmla="*/ 1754 h 1134054"/>
                <a:gd name="T26" fmla="*/ 315625 w 678652"/>
                <a:gd name="T27" fmla="*/ 90 h 1134054"/>
                <a:gd name="T28" fmla="*/ 276651 w 678652"/>
                <a:gd name="T29" fmla="*/ 2638 h 1134054"/>
                <a:gd name="T30" fmla="*/ 248023 w 678652"/>
                <a:gd name="T31" fmla="*/ 14226 h 1134054"/>
                <a:gd name="T32" fmla="*/ 213759 w 678652"/>
                <a:gd name="T33" fmla="*/ 27347 h 1134054"/>
                <a:gd name="T34" fmla="*/ 177348 w 678652"/>
                <a:gd name="T35" fmla="*/ 47645 h 1134054"/>
                <a:gd name="T36" fmla="*/ 145787 w 678652"/>
                <a:gd name="T37" fmla="*/ 76551 h 1134054"/>
                <a:gd name="T38" fmla="*/ 127060 w 678652"/>
                <a:gd name="T39" fmla="*/ 91766 h 1134054"/>
                <a:gd name="T40" fmla="*/ 93179 w 678652"/>
                <a:gd name="T41" fmla="*/ 130868 h 1134054"/>
                <a:gd name="T42" fmla="*/ 71489 w 678652"/>
                <a:gd name="T43" fmla="*/ 174242 h 1134054"/>
                <a:gd name="T44" fmla="*/ 41671 w 678652"/>
                <a:gd name="T45" fmla="*/ 236949 h 1134054"/>
                <a:gd name="T46" fmla="*/ 35901 w 678652"/>
                <a:gd name="T47" fmla="*/ 261694 h 1134054"/>
                <a:gd name="T48" fmla="*/ 20340 w 678652"/>
                <a:gd name="T49" fmla="*/ 306228 h 1134054"/>
                <a:gd name="T50" fmla="*/ 5575 w 678652"/>
                <a:gd name="T51" fmla="*/ 353829 h 1134054"/>
                <a:gd name="T52" fmla="*/ 488 w 678652"/>
                <a:gd name="T53" fmla="*/ 397572 h 1134054"/>
                <a:gd name="T54" fmla="*/ 0 w 678652"/>
                <a:gd name="T55" fmla="*/ 518287 h 1134054"/>
                <a:gd name="T56" fmla="*/ 14238 w 678652"/>
                <a:gd name="T57" fmla="*/ 574301 h 1134054"/>
                <a:gd name="T58" fmla="*/ 25081 w 678652"/>
                <a:gd name="T59" fmla="*/ 623637 h 1134054"/>
                <a:gd name="T60" fmla="*/ 41496 w 678652"/>
                <a:gd name="T61" fmla="*/ 673920 h 1134054"/>
                <a:gd name="T62" fmla="*/ 65299 w 678652"/>
                <a:gd name="T63" fmla="*/ 740874 h 1134054"/>
                <a:gd name="T64" fmla="*/ 87300 w 678652"/>
                <a:gd name="T65" fmla="*/ 794547 h 1134054"/>
                <a:gd name="T66" fmla="*/ 118693 w 678652"/>
                <a:gd name="T67" fmla="*/ 852895 h 1134054"/>
                <a:gd name="T68" fmla="*/ 151238 w 678652"/>
                <a:gd name="T69" fmla="*/ 904477 h 1134054"/>
                <a:gd name="T70" fmla="*/ 176586 w 678652"/>
                <a:gd name="T71" fmla="*/ 958192 h 1134054"/>
                <a:gd name="T72" fmla="*/ 207474 w 678652"/>
                <a:gd name="T73" fmla="*/ 1007164 h 1134054"/>
                <a:gd name="T74" fmla="*/ 243993 w 678652"/>
                <a:gd name="T75" fmla="*/ 1048490 h 1134054"/>
                <a:gd name="T76" fmla="*/ 270781 w 678652"/>
                <a:gd name="T77" fmla="*/ 1077385 h 1134054"/>
                <a:gd name="T78" fmla="*/ 301567 w 678652"/>
                <a:gd name="T79" fmla="*/ 1106651 h 1134054"/>
                <a:gd name="T80" fmla="*/ 328356 w 678652"/>
                <a:gd name="T81" fmla="*/ 1125072 h 1134054"/>
                <a:gd name="T82" fmla="*/ 336435 w 678652"/>
                <a:gd name="T83" fmla="*/ 1130064 h 1134054"/>
                <a:gd name="T84" fmla="*/ 368157 w 678652"/>
                <a:gd name="T85" fmla="*/ 1133823 h 1134054"/>
                <a:gd name="T86" fmla="*/ 421735 w 678652"/>
                <a:gd name="T87" fmla="*/ 1131409 h 1134054"/>
                <a:gd name="T88" fmla="*/ 448524 w 678652"/>
                <a:gd name="T89" fmla="*/ 1115964 h 1134054"/>
                <a:gd name="T90" fmla="*/ 475313 w 678652"/>
                <a:gd name="T91" fmla="*/ 1098317 h 1134054"/>
                <a:gd name="T92" fmla="*/ 489090 w 678652"/>
                <a:gd name="T93" fmla="*/ 1086756 h 1134054"/>
                <a:gd name="T94" fmla="*/ 502102 w 678652"/>
                <a:gd name="T95" fmla="*/ 1073408 h 1134054"/>
                <a:gd name="T96" fmla="*/ 515879 w 678652"/>
                <a:gd name="T97" fmla="*/ 1060524 h 1134054"/>
                <a:gd name="T98" fmla="*/ 549755 w 678652"/>
                <a:gd name="T99" fmla="*/ 1014912 h 1134054"/>
                <a:gd name="T100" fmla="*/ 574580 w 678652"/>
                <a:gd name="T101" fmla="*/ 978276 h 1134054"/>
                <a:gd name="T102" fmla="*/ 601152 w 678652"/>
                <a:gd name="T103" fmla="*/ 918348 h 1134054"/>
                <a:gd name="T104" fmla="*/ 626802 w 678652"/>
                <a:gd name="T105" fmla="*/ 878472 h 1134054"/>
                <a:gd name="T106" fmla="*/ 651816 w 678652"/>
                <a:gd name="T107" fmla="*/ 819439 h 1134054"/>
                <a:gd name="T108" fmla="*/ 671586 w 678652"/>
                <a:gd name="T109" fmla="*/ 741096 h 1134054"/>
                <a:gd name="T110" fmla="*/ 678034 w 678652"/>
                <a:gd name="T111" fmla="*/ 687568 h 1134054"/>
                <a:gd name="T112" fmla="*/ 678651 w 678652"/>
                <a:gd name="T113" fmla="*/ 571486 h 1134054"/>
                <a:gd name="T114" fmla="*/ 669560 w 678652"/>
                <a:gd name="T115" fmla="*/ 509971 h 1134054"/>
                <a:gd name="T116" fmla="*/ 658749 w 678652"/>
                <a:gd name="T117" fmla="*/ 461917 h 1134054"/>
                <a:gd name="T118" fmla="*/ 648613 w 678652"/>
                <a:gd name="T119" fmla="*/ 439472 h 1134054"/>
                <a:gd name="T120" fmla="*/ 613208 w 678652"/>
                <a:gd name="T121" fmla="*/ 405223 h 1134054"/>
                <a:gd name="T122" fmla="*/ 589358 w 678652"/>
                <a:gd name="T123" fmla="*/ 392893 h 113405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78652"/>
                <a:gd name="T187" fmla="*/ 0 h 1134054"/>
                <a:gd name="T188" fmla="*/ 678652 w 678652"/>
                <a:gd name="T189" fmla="*/ 1134054 h 113405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78652" h="1134054">
                  <a:moveTo>
                    <a:pt x="642936" y="455400"/>
                  </a:moveTo>
                  <a:lnTo>
                    <a:pt x="638196" y="450660"/>
                  </a:lnTo>
                  <a:lnTo>
                    <a:pt x="636799" y="447279"/>
                  </a:lnTo>
                  <a:lnTo>
                    <a:pt x="631912" y="427596"/>
                  </a:lnTo>
                  <a:lnTo>
                    <a:pt x="618848" y="397720"/>
                  </a:lnTo>
                  <a:lnTo>
                    <a:pt x="611104" y="374810"/>
                  </a:lnTo>
                  <a:lnTo>
                    <a:pt x="605340" y="348788"/>
                  </a:lnTo>
                  <a:lnTo>
                    <a:pt x="589193" y="309927"/>
                  </a:lnTo>
                  <a:lnTo>
                    <a:pt x="584323" y="294504"/>
                  </a:lnTo>
                  <a:lnTo>
                    <a:pt x="578551" y="268433"/>
                  </a:lnTo>
                  <a:lnTo>
                    <a:pt x="565298" y="232047"/>
                  </a:lnTo>
                  <a:lnTo>
                    <a:pt x="553590" y="203289"/>
                  </a:lnTo>
                  <a:lnTo>
                    <a:pt x="546672" y="187578"/>
                  </a:lnTo>
                  <a:lnTo>
                    <a:pt x="528708" y="158676"/>
                  </a:lnTo>
                  <a:lnTo>
                    <a:pt x="520730" y="142945"/>
                  </a:lnTo>
                  <a:lnTo>
                    <a:pt x="505083" y="122932"/>
                  </a:lnTo>
                  <a:lnTo>
                    <a:pt x="487879" y="104435"/>
                  </a:lnTo>
                  <a:lnTo>
                    <a:pt x="458353" y="74436"/>
                  </a:lnTo>
                  <a:lnTo>
                    <a:pt x="440706" y="51587"/>
                  </a:lnTo>
                  <a:lnTo>
                    <a:pt x="424817" y="39860"/>
                  </a:lnTo>
                  <a:lnTo>
                    <a:pt x="407542" y="30101"/>
                  </a:lnTo>
                  <a:lnTo>
                    <a:pt x="389855" y="20926"/>
                  </a:lnTo>
                  <a:lnTo>
                    <a:pt x="368747" y="8937"/>
                  </a:lnTo>
                  <a:lnTo>
                    <a:pt x="364893" y="5953"/>
                  </a:lnTo>
                  <a:lnTo>
                    <a:pt x="360340" y="3964"/>
                  </a:lnTo>
                  <a:lnTo>
                    <a:pt x="349989" y="1754"/>
                  </a:lnTo>
                  <a:lnTo>
                    <a:pt x="333005" y="510"/>
                  </a:lnTo>
                  <a:lnTo>
                    <a:pt x="315625" y="90"/>
                  </a:lnTo>
                  <a:lnTo>
                    <a:pt x="288348" y="0"/>
                  </a:lnTo>
                  <a:lnTo>
                    <a:pt x="276651" y="2638"/>
                  </a:lnTo>
                  <a:lnTo>
                    <a:pt x="258909" y="9702"/>
                  </a:lnTo>
                  <a:lnTo>
                    <a:pt x="248023" y="14226"/>
                  </a:lnTo>
                  <a:lnTo>
                    <a:pt x="230304" y="19776"/>
                  </a:lnTo>
                  <a:lnTo>
                    <a:pt x="213759" y="27347"/>
                  </a:lnTo>
                  <a:lnTo>
                    <a:pt x="190389" y="38794"/>
                  </a:lnTo>
                  <a:lnTo>
                    <a:pt x="177348" y="47645"/>
                  </a:lnTo>
                  <a:lnTo>
                    <a:pt x="157915" y="65661"/>
                  </a:lnTo>
                  <a:lnTo>
                    <a:pt x="145787" y="76551"/>
                  </a:lnTo>
                  <a:lnTo>
                    <a:pt x="135569" y="82963"/>
                  </a:lnTo>
                  <a:lnTo>
                    <a:pt x="127060" y="91766"/>
                  </a:lnTo>
                  <a:lnTo>
                    <a:pt x="108772" y="113586"/>
                  </a:lnTo>
                  <a:lnTo>
                    <a:pt x="93179" y="130868"/>
                  </a:lnTo>
                  <a:lnTo>
                    <a:pt x="83611" y="147687"/>
                  </a:lnTo>
                  <a:lnTo>
                    <a:pt x="71489" y="174242"/>
                  </a:lnTo>
                  <a:lnTo>
                    <a:pt x="59540" y="194370"/>
                  </a:lnTo>
                  <a:lnTo>
                    <a:pt x="41671" y="236949"/>
                  </a:lnTo>
                  <a:lnTo>
                    <a:pt x="38363" y="249501"/>
                  </a:lnTo>
                  <a:lnTo>
                    <a:pt x="35901" y="261694"/>
                  </a:lnTo>
                  <a:lnTo>
                    <a:pt x="23443" y="291659"/>
                  </a:lnTo>
                  <a:lnTo>
                    <a:pt x="20340" y="306228"/>
                  </a:lnTo>
                  <a:lnTo>
                    <a:pt x="17969" y="321633"/>
                  </a:lnTo>
                  <a:lnTo>
                    <a:pt x="5575" y="353829"/>
                  </a:lnTo>
                  <a:lnTo>
                    <a:pt x="2477" y="368586"/>
                  </a:lnTo>
                  <a:lnTo>
                    <a:pt x="488" y="397572"/>
                  </a:lnTo>
                  <a:lnTo>
                    <a:pt x="95" y="429536"/>
                  </a:lnTo>
                  <a:lnTo>
                    <a:pt x="0" y="518287"/>
                  </a:lnTo>
                  <a:lnTo>
                    <a:pt x="4740" y="544809"/>
                  </a:lnTo>
                  <a:lnTo>
                    <a:pt x="14238" y="574301"/>
                  </a:lnTo>
                  <a:lnTo>
                    <a:pt x="19761" y="605063"/>
                  </a:lnTo>
                  <a:lnTo>
                    <a:pt x="25081" y="623637"/>
                  </a:lnTo>
                  <a:lnTo>
                    <a:pt x="31603" y="644948"/>
                  </a:lnTo>
                  <a:lnTo>
                    <a:pt x="41496" y="673920"/>
                  </a:lnTo>
                  <a:lnTo>
                    <a:pt x="52643" y="704033"/>
                  </a:lnTo>
                  <a:lnTo>
                    <a:pt x="65299" y="740874"/>
                  </a:lnTo>
                  <a:lnTo>
                    <a:pt x="80342" y="778694"/>
                  </a:lnTo>
                  <a:lnTo>
                    <a:pt x="87300" y="794547"/>
                  </a:lnTo>
                  <a:lnTo>
                    <a:pt x="105291" y="823540"/>
                  </a:lnTo>
                  <a:lnTo>
                    <a:pt x="118693" y="852895"/>
                  </a:lnTo>
                  <a:lnTo>
                    <a:pt x="140963" y="883846"/>
                  </a:lnTo>
                  <a:lnTo>
                    <a:pt x="151238" y="904477"/>
                  </a:lnTo>
                  <a:lnTo>
                    <a:pt x="166611" y="939745"/>
                  </a:lnTo>
                  <a:lnTo>
                    <a:pt x="176586" y="958192"/>
                  </a:lnTo>
                  <a:lnTo>
                    <a:pt x="190675" y="977218"/>
                  </a:lnTo>
                  <a:lnTo>
                    <a:pt x="207474" y="1007164"/>
                  </a:lnTo>
                  <a:lnTo>
                    <a:pt x="224867" y="1027742"/>
                  </a:lnTo>
                  <a:lnTo>
                    <a:pt x="243993" y="1048490"/>
                  </a:lnTo>
                  <a:lnTo>
                    <a:pt x="256069" y="1064827"/>
                  </a:lnTo>
                  <a:lnTo>
                    <a:pt x="270781" y="1077385"/>
                  </a:lnTo>
                  <a:lnTo>
                    <a:pt x="282857" y="1092239"/>
                  </a:lnTo>
                  <a:lnTo>
                    <a:pt x="301567" y="1106651"/>
                  </a:lnTo>
                  <a:lnTo>
                    <a:pt x="309646" y="1112946"/>
                  </a:lnTo>
                  <a:lnTo>
                    <a:pt x="328356" y="1125072"/>
                  </a:lnTo>
                  <a:lnTo>
                    <a:pt x="332013" y="1128067"/>
                  </a:lnTo>
                  <a:lnTo>
                    <a:pt x="336435" y="1130064"/>
                  </a:lnTo>
                  <a:lnTo>
                    <a:pt x="351148" y="1132873"/>
                  </a:lnTo>
                  <a:lnTo>
                    <a:pt x="368157" y="1133823"/>
                  </a:lnTo>
                  <a:lnTo>
                    <a:pt x="412380" y="1134053"/>
                  </a:lnTo>
                  <a:lnTo>
                    <a:pt x="421735" y="1131409"/>
                  </a:lnTo>
                  <a:lnTo>
                    <a:pt x="431515" y="1126927"/>
                  </a:lnTo>
                  <a:lnTo>
                    <a:pt x="448524" y="1115964"/>
                  </a:lnTo>
                  <a:lnTo>
                    <a:pt x="462301" y="1107199"/>
                  </a:lnTo>
                  <a:lnTo>
                    <a:pt x="475313" y="1098317"/>
                  </a:lnTo>
                  <a:lnTo>
                    <a:pt x="480586" y="1095348"/>
                  </a:lnTo>
                  <a:lnTo>
                    <a:pt x="489090" y="1086756"/>
                  </a:lnTo>
                  <a:lnTo>
                    <a:pt x="492747" y="1081687"/>
                  </a:lnTo>
                  <a:lnTo>
                    <a:pt x="502102" y="1073408"/>
                  </a:lnTo>
                  <a:lnTo>
                    <a:pt x="507375" y="1069812"/>
                  </a:lnTo>
                  <a:lnTo>
                    <a:pt x="515879" y="1060524"/>
                  </a:lnTo>
                  <a:lnTo>
                    <a:pt x="534164" y="1038393"/>
                  </a:lnTo>
                  <a:lnTo>
                    <a:pt x="549755" y="1014912"/>
                  </a:lnTo>
                  <a:lnTo>
                    <a:pt x="560316" y="997110"/>
                  </a:lnTo>
                  <a:lnTo>
                    <a:pt x="574580" y="978276"/>
                  </a:lnTo>
                  <a:lnTo>
                    <a:pt x="588791" y="948393"/>
                  </a:lnTo>
                  <a:lnTo>
                    <a:pt x="601152" y="918348"/>
                  </a:lnTo>
                  <a:lnTo>
                    <a:pt x="609814" y="903910"/>
                  </a:lnTo>
                  <a:lnTo>
                    <a:pt x="626802" y="878472"/>
                  </a:lnTo>
                  <a:lnTo>
                    <a:pt x="639712" y="848202"/>
                  </a:lnTo>
                  <a:lnTo>
                    <a:pt x="651816" y="819439"/>
                  </a:lnTo>
                  <a:lnTo>
                    <a:pt x="663762" y="785388"/>
                  </a:lnTo>
                  <a:lnTo>
                    <a:pt x="671586" y="741096"/>
                  </a:lnTo>
                  <a:lnTo>
                    <a:pt x="676560" y="714345"/>
                  </a:lnTo>
                  <a:lnTo>
                    <a:pt x="678034" y="687568"/>
                  </a:lnTo>
                  <a:lnTo>
                    <a:pt x="678470" y="660782"/>
                  </a:lnTo>
                  <a:lnTo>
                    <a:pt x="678651" y="571486"/>
                  </a:lnTo>
                  <a:lnTo>
                    <a:pt x="673914" y="544697"/>
                  </a:lnTo>
                  <a:lnTo>
                    <a:pt x="669560" y="509971"/>
                  </a:lnTo>
                  <a:lnTo>
                    <a:pt x="662821" y="482973"/>
                  </a:lnTo>
                  <a:lnTo>
                    <a:pt x="658749" y="461917"/>
                  </a:lnTo>
                  <a:lnTo>
                    <a:pt x="656455" y="453792"/>
                  </a:lnTo>
                  <a:lnTo>
                    <a:pt x="648613" y="439472"/>
                  </a:lnTo>
                  <a:lnTo>
                    <a:pt x="632151" y="418850"/>
                  </a:lnTo>
                  <a:lnTo>
                    <a:pt x="613208" y="405223"/>
                  </a:lnTo>
                  <a:lnTo>
                    <a:pt x="602157" y="396987"/>
                  </a:lnTo>
                  <a:lnTo>
                    <a:pt x="589358" y="392893"/>
                  </a:lnTo>
                </a:path>
              </a:pathLst>
            </a:custGeom>
            <a:noFill/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29" name="SMARTInkAnnotation3"/>
            <p:cNvSpPr>
              <a:spLocks/>
            </p:cNvSpPr>
            <p:nvPr/>
          </p:nvSpPr>
          <p:spPr bwMode="auto">
            <a:xfrm>
              <a:off x="6831211" y="4348757"/>
              <a:ext cx="107044" cy="142496"/>
            </a:xfrm>
            <a:custGeom>
              <a:avLst/>
              <a:gdLst>
                <a:gd name="T0" fmla="*/ 54937 w 107044"/>
                <a:gd name="T1" fmla="*/ 0 h 142496"/>
                <a:gd name="T2" fmla="*/ 51536 w 107044"/>
                <a:gd name="T3" fmla="*/ 2646 h 142496"/>
                <a:gd name="T4" fmla="*/ 46718 w 107044"/>
                <a:gd name="T5" fmla="*/ 6137 h 142496"/>
                <a:gd name="T6" fmla="*/ 41268 w 107044"/>
                <a:gd name="T7" fmla="*/ 7689 h 142496"/>
                <a:gd name="T8" fmla="*/ 38184 w 107044"/>
                <a:gd name="T9" fmla="*/ 11024 h 142496"/>
                <a:gd name="T10" fmla="*/ 35822 w 107044"/>
                <a:gd name="T11" fmla="*/ 14822 h 142496"/>
                <a:gd name="T12" fmla="*/ 28174 w 107044"/>
                <a:gd name="T13" fmla="*/ 17460 h 142496"/>
                <a:gd name="T14" fmla="*/ 24759 w 107044"/>
                <a:gd name="T15" fmla="*/ 20328 h 142496"/>
                <a:gd name="T16" fmla="*/ 14481 w 107044"/>
                <a:gd name="T17" fmla="*/ 30254 h 142496"/>
                <a:gd name="T18" fmla="*/ 11397 w 107044"/>
                <a:gd name="T19" fmla="*/ 35936 h 142496"/>
                <a:gd name="T20" fmla="*/ 6500 w 107044"/>
                <a:gd name="T21" fmla="*/ 46530 h 142496"/>
                <a:gd name="T22" fmla="*/ 2888 w 107044"/>
                <a:gd name="T23" fmla="*/ 51438 h 142496"/>
                <a:gd name="T24" fmla="*/ 1283 w 107044"/>
                <a:gd name="T25" fmla="*/ 56927 h 142496"/>
                <a:gd name="T26" fmla="*/ 570 w 107044"/>
                <a:gd name="T27" fmla="*/ 62673 h 142496"/>
                <a:gd name="T28" fmla="*/ 50 w 107044"/>
                <a:gd name="T29" fmla="*/ 73314 h 142496"/>
                <a:gd name="T30" fmla="*/ 2646 w 107044"/>
                <a:gd name="T31" fmla="*/ 100103 h 142496"/>
                <a:gd name="T32" fmla="*/ 6136 w 107044"/>
                <a:gd name="T33" fmla="*/ 105014 h 142496"/>
                <a:gd name="T34" fmla="*/ 8561 w 107044"/>
                <a:gd name="T35" fmla="*/ 114432 h 142496"/>
                <a:gd name="T36" fmla="*/ 13561 w 107044"/>
                <a:gd name="T37" fmla="*/ 120337 h 142496"/>
                <a:gd name="T38" fmla="*/ 15948 w 107044"/>
                <a:gd name="T39" fmla="*/ 125583 h 142496"/>
                <a:gd name="T40" fmla="*/ 18001 w 107044"/>
                <a:gd name="T41" fmla="*/ 130229 h 142496"/>
                <a:gd name="T42" fmla="*/ 25435 w 107044"/>
                <a:gd name="T43" fmla="*/ 133456 h 142496"/>
                <a:gd name="T44" fmla="*/ 28833 w 107044"/>
                <a:gd name="T45" fmla="*/ 136374 h 142496"/>
                <a:gd name="T46" fmla="*/ 35803 w 107044"/>
                <a:gd name="T47" fmla="*/ 142020 h 142496"/>
                <a:gd name="T48" fmla="*/ 40056 w 107044"/>
                <a:gd name="T49" fmla="*/ 142495 h 142496"/>
                <a:gd name="T50" fmla="*/ 42607 w 107044"/>
                <a:gd name="T51" fmla="*/ 140061 h 142496"/>
                <a:gd name="T52" fmla="*/ 44732 w 107044"/>
                <a:gd name="T53" fmla="*/ 136664 h 142496"/>
                <a:gd name="T54" fmla="*/ 52216 w 107044"/>
                <a:gd name="T55" fmla="*/ 134304 h 142496"/>
                <a:gd name="T56" fmla="*/ 55618 w 107044"/>
                <a:gd name="T57" fmla="*/ 131459 h 142496"/>
                <a:gd name="T58" fmla="*/ 60438 w 107044"/>
                <a:gd name="T59" fmla="*/ 127880 h 142496"/>
                <a:gd name="T60" fmla="*/ 65886 w 107044"/>
                <a:gd name="T61" fmla="*/ 126289 h 142496"/>
                <a:gd name="T62" fmla="*/ 71616 w 107044"/>
                <a:gd name="T63" fmla="*/ 122936 h 142496"/>
                <a:gd name="T64" fmla="*/ 76477 w 107044"/>
                <a:gd name="T65" fmla="*/ 118138 h 142496"/>
                <a:gd name="T66" fmla="*/ 78637 w 107044"/>
                <a:gd name="T67" fmla="*/ 112699 h 142496"/>
                <a:gd name="T68" fmla="*/ 82244 w 107044"/>
                <a:gd name="T69" fmla="*/ 106974 h 142496"/>
                <a:gd name="T70" fmla="*/ 87155 w 107044"/>
                <a:gd name="T71" fmla="*/ 102115 h 142496"/>
                <a:gd name="T72" fmla="*/ 92643 w 107044"/>
                <a:gd name="T73" fmla="*/ 99955 h 142496"/>
                <a:gd name="T74" fmla="*/ 95745 w 107044"/>
                <a:gd name="T75" fmla="*/ 96349 h 142496"/>
                <a:gd name="T76" fmla="*/ 97123 w 107044"/>
                <a:gd name="T77" fmla="*/ 91439 h 142496"/>
                <a:gd name="T78" fmla="*/ 97735 w 107044"/>
                <a:gd name="T79" fmla="*/ 85950 h 142496"/>
                <a:gd name="T80" fmla="*/ 100654 w 107044"/>
                <a:gd name="T81" fmla="*/ 80203 h 142496"/>
                <a:gd name="T82" fmla="*/ 106584 w 107044"/>
                <a:gd name="T83" fmla="*/ 69562 h 142496"/>
                <a:gd name="T84" fmla="*/ 106902 w 107044"/>
                <a:gd name="T85" fmla="*/ 64651 h 142496"/>
                <a:gd name="T86" fmla="*/ 106088 w 107044"/>
                <a:gd name="T87" fmla="*/ 56308 h 142496"/>
                <a:gd name="T88" fmla="*/ 102382 w 107044"/>
                <a:gd name="T89" fmla="*/ 50492 h 142496"/>
                <a:gd name="T90" fmla="*/ 100072 w 107044"/>
                <a:gd name="T91" fmla="*/ 44600 h 142496"/>
                <a:gd name="T92" fmla="*/ 99047 w 107044"/>
                <a:gd name="T93" fmla="*/ 38674 h 142496"/>
                <a:gd name="T94" fmla="*/ 98590 w 107044"/>
                <a:gd name="T95" fmla="*/ 32733 h 142496"/>
                <a:gd name="T96" fmla="*/ 95742 w 107044"/>
                <a:gd name="T97" fmla="*/ 26785 h 142496"/>
                <a:gd name="T98" fmla="*/ 91168 w 107044"/>
                <a:gd name="T99" fmla="*/ 20835 h 142496"/>
                <a:gd name="T100" fmla="*/ 85829 w 107044"/>
                <a:gd name="T101" fmla="*/ 14882 h 142496"/>
                <a:gd name="T102" fmla="*/ 80149 w 107044"/>
                <a:gd name="T103" fmla="*/ 11575 h 142496"/>
                <a:gd name="T104" fmla="*/ 74317 w 107044"/>
                <a:gd name="T105" fmla="*/ 9114 h 142496"/>
                <a:gd name="T106" fmla="*/ 62507 w 107044"/>
                <a:gd name="T107" fmla="*/ 0 h 14249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7044"/>
                <a:gd name="T163" fmla="*/ 0 h 142496"/>
                <a:gd name="T164" fmla="*/ 107044 w 107044"/>
                <a:gd name="T165" fmla="*/ 142496 h 14249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7044" h="142496">
                  <a:moveTo>
                    <a:pt x="89296" y="0"/>
                  </a:moveTo>
                  <a:lnTo>
                    <a:pt x="54937" y="0"/>
                  </a:lnTo>
                  <a:lnTo>
                    <a:pt x="53492" y="993"/>
                  </a:lnTo>
                  <a:lnTo>
                    <a:pt x="51536" y="2646"/>
                  </a:lnTo>
                  <a:lnTo>
                    <a:pt x="49239" y="4741"/>
                  </a:lnTo>
                  <a:lnTo>
                    <a:pt x="46718" y="6137"/>
                  </a:lnTo>
                  <a:lnTo>
                    <a:pt x="44042" y="7068"/>
                  </a:lnTo>
                  <a:lnTo>
                    <a:pt x="41268" y="7689"/>
                  </a:lnTo>
                  <a:lnTo>
                    <a:pt x="39417" y="9095"/>
                  </a:lnTo>
                  <a:lnTo>
                    <a:pt x="38184" y="11024"/>
                  </a:lnTo>
                  <a:lnTo>
                    <a:pt x="37362" y="13303"/>
                  </a:lnTo>
                  <a:lnTo>
                    <a:pt x="35822" y="14822"/>
                  </a:lnTo>
                  <a:lnTo>
                    <a:pt x="33803" y="15835"/>
                  </a:lnTo>
                  <a:lnTo>
                    <a:pt x="28174" y="17460"/>
                  </a:lnTo>
                  <a:lnTo>
                    <a:pt x="26720" y="18585"/>
                  </a:lnTo>
                  <a:lnTo>
                    <a:pt x="24759" y="20328"/>
                  </a:lnTo>
                  <a:lnTo>
                    <a:pt x="19933" y="24910"/>
                  </a:lnTo>
                  <a:lnTo>
                    <a:pt x="14481" y="30254"/>
                  </a:lnTo>
                  <a:lnTo>
                    <a:pt x="12631" y="33068"/>
                  </a:lnTo>
                  <a:lnTo>
                    <a:pt x="11397" y="35936"/>
                  </a:lnTo>
                  <a:lnTo>
                    <a:pt x="9416" y="42928"/>
                  </a:lnTo>
                  <a:lnTo>
                    <a:pt x="6500" y="46530"/>
                  </a:lnTo>
                  <a:lnTo>
                    <a:pt x="4333" y="48879"/>
                  </a:lnTo>
                  <a:lnTo>
                    <a:pt x="2888" y="51438"/>
                  </a:lnTo>
                  <a:lnTo>
                    <a:pt x="1925" y="54135"/>
                  </a:lnTo>
                  <a:lnTo>
                    <a:pt x="1283" y="56927"/>
                  </a:lnTo>
                  <a:lnTo>
                    <a:pt x="856" y="59779"/>
                  </a:lnTo>
                  <a:lnTo>
                    <a:pt x="570" y="62673"/>
                  </a:lnTo>
                  <a:lnTo>
                    <a:pt x="112" y="69707"/>
                  </a:lnTo>
                  <a:lnTo>
                    <a:pt x="50" y="73314"/>
                  </a:lnTo>
                  <a:lnTo>
                    <a:pt x="0" y="96496"/>
                  </a:lnTo>
                  <a:lnTo>
                    <a:pt x="2646" y="100103"/>
                  </a:lnTo>
                  <a:lnTo>
                    <a:pt x="4740" y="102455"/>
                  </a:lnTo>
                  <a:lnTo>
                    <a:pt x="6136" y="105014"/>
                  </a:lnTo>
                  <a:lnTo>
                    <a:pt x="7067" y="107713"/>
                  </a:lnTo>
                  <a:lnTo>
                    <a:pt x="8561" y="114432"/>
                  </a:lnTo>
                  <a:lnTo>
                    <a:pt x="11411" y="117997"/>
                  </a:lnTo>
                  <a:lnTo>
                    <a:pt x="13561" y="120337"/>
                  </a:lnTo>
                  <a:lnTo>
                    <a:pt x="14994" y="122889"/>
                  </a:lnTo>
                  <a:lnTo>
                    <a:pt x="15948" y="125583"/>
                  </a:lnTo>
                  <a:lnTo>
                    <a:pt x="16585" y="128370"/>
                  </a:lnTo>
                  <a:lnTo>
                    <a:pt x="18001" y="130229"/>
                  </a:lnTo>
                  <a:lnTo>
                    <a:pt x="19939" y="131468"/>
                  </a:lnTo>
                  <a:lnTo>
                    <a:pt x="25435" y="133456"/>
                  </a:lnTo>
                  <a:lnTo>
                    <a:pt x="26879" y="134611"/>
                  </a:lnTo>
                  <a:lnTo>
                    <a:pt x="28833" y="136374"/>
                  </a:lnTo>
                  <a:lnTo>
                    <a:pt x="34359" y="141591"/>
                  </a:lnTo>
                  <a:lnTo>
                    <a:pt x="35803" y="142020"/>
                  </a:lnTo>
                  <a:lnTo>
                    <a:pt x="37760" y="142305"/>
                  </a:lnTo>
                  <a:lnTo>
                    <a:pt x="40056" y="142495"/>
                  </a:lnTo>
                  <a:lnTo>
                    <a:pt x="41587" y="141630"/>
                  </a:lnTo>
                  <a:lnTo>
                    <a:pt x="42607" y="140061"/>
                  </a:lnTo>
                  <a:lnTo>
                    <a:pt x="43287" y="138023"/>
                  </a:lnTo>
                  <a:lnTo>
                    <a:pt x="44732" y="136664"/>
                  </a:lnTo>
                  <a:lnTo>
                    <a:pt x="46688" y="135758"/>
                  </a:lnTo>
                  <a:lnTo>
                    <a:pt x="52216" y="134304"/>
                  </a:lnTo>
                  <a:lnTo>
                    <a:pt x="53662" y="133192"/>
                  </a:lnTo>
                  <a:lnTo>
                    <a:pt x="55618" y="131459"/>
                  </a:lnTo>
                  <a:lnTo>
                    <a:pt x="57915" y="129311"/>
                  </a:lnTo>
                  <a:lnTo>
                    <a:pt x="60438" y="127880"/>
                  </a:lnTo>
                  <a:lnTo>
                    <a:pt x="63112" y="126925"/>
                  </a:lnTo>
                  <a:lnTo>
                    <a:pt x="65886" y="126289"/>
                  </a:lnTo>
                  <a:lnTo>
                    <a:pt x="68729" y="124872"/>
                  </a:lnTo>
                  <a:lnTo>
                    <a:pt x="71616" y="122936"/>
                  </a:lnTo>
                  <a:lnTo>
                    <a:pt x="74533" y="120653"/>
                  </a:lnTo>
                  <a:lnTo>
                    <a:pt x="76477" y="118138"/>
                  </a:lnTo>
                  <a:lnTo>
                    <a:pt x="77774" y="115470"/>
                  </a:lnTo>
                  <a:lnTo>
                    <a:pt x="78637" y="112699"/>
                  </a:lnTo>
                  <a:lnTo>
                    <a:pt x="80206" y="109859"/>
                  </a:lnTo>
                  <a:lnTo>
                    <a:pt x="82244" y="106974"/>
                  </a:lnTo>
                  <a:lnTo>
                    <a:pt x="84594" y="104058"/>
                  </a:lnTo>
                  <a:lnTo>
                    <a:pt x="87155" y="102115"/>
                  </a:lnTo>
                  <a:lnTo>
                    <a:pt x="89852" y="100819"/>
                  </a:lnTo>
                  <a:lnTo>
                    <a:pt x="92643" y="99955"/>
                  </a:lnTo>
                  <a:lnTo>
                    <a:pt x="94504" y="98387"/>
                  </a:lnTo>
                  <a:lnTo>
                    <a:pt x="95745" y="96349"/>
                  </a:lnTo>
                  <a:lnTo>
                    <a:pt x="96572" y="93998"/>
                  </a:lnTo>
                  <a:lnTo>
                    <a:pt x="97123" y="91439"/>
                  </a:lnTo>
                  <a:lnTo>
                    <a:pt x="97491" y="88741"/>
                  </a:lnTo>
                  <a:lnTo>
                    <a:pt x="97735" y="85950"/>
                  </a:lnTo>
                  <a:lnTo>
                    <a:pt x="98891" y="83097"/>
                  </a:lnTo>
                  <a:lnTo>
                    <a:pt x="100654" y="80203"/>
                  </a:lnTo>
                  <a:lnTo>
                    <a:pt x="105871" y="73169"/>
                  </a:lnTo>
                  <a:lnTo>
                    <a:pt x="106584" y="69562"/>
                  </a:lnTo>
                  <a:lnTo>
                    <a:pt x="106775" y="67210"/>
                  </a:lnTo>
                  <a:lnTo>
                    <a:pt x="106902" y="64651"/>
                  </a:lnTo>
                  <a:lnTo>
                    <a:pt x="107043" y="59161"/>
                  </a:lnTo>
                  <a:lnTo>
                    <a:pt x="106088" y="56308"/>
                  </a:lnTo>
                  <a:lnTo>
                    <a:pt x="104459" y="53414"/>
                  </a:lnTo>
                  <a:lnTo>
                    <a:pt x="102382" y="50492"/>
                  </a:lnTo>
                  <a:lnTo>
                    <a:pt x="100996" y="47552"/>
                  </a:lnTo>
                  <a:lnTo>
                    <a:pt x="100072" y="44600"/>
                  </a:lnTo>
                  <a:lnTo>
                    <a:pt x="99457" y="41640"/>
                  </a:lnTo>
                  <a:lnTo>
                    <a:pt x="99047" y="38674"/>
                  </a:lnTo>
                  <a:lnTo>
                    <a:pt x="98772" y="35705"/>
                  </a:lnTo>
                  <a:lnTo>
                    <a:pt x="98590" y="32733"/>
                  </a:lnTo>
                  <a:lnTo>
                    <a:pt x="97477" y="29760"/>
                  </a:lnTo>
                  <a:lnTo>
                    <a:pt x="95742" y="26785"/>
                  </a:lnTo>
                  <a:lnTo>
                    <a:pt x="93593" y="23810"/>
                  </a:lnTo>
                  <a:lnTo>
                    <a:pt x="91168" y="20835"/>
                  </a:lnTo>
                  <a:lnTo>
                    <a:pt x="88560" y="17859"/>
                  </a:lnTo>
                  <a:lnTo>
                    <a:pt x="85829" y="14882"/>
                  </a:lnTo>
                  <a:lnTo>
                    <a:pt x="83016" y="12898"/>
                  </a:lnTo>
                  <a:lnTo>
                    <a:pt x="80149" y="11575"/>
                  </a:lnTo>
                  <a:lnTo>
                    <a:pt x="77244" y="10693"/>
                  </a:lnTo>
                  <a:lnTo>
                    <a:pt x="74317" y="9114"/>
                  </a:lnTo>
                  <a:lnTo>
                    <a:pt x="71373" y="7068"/>
                  </a:lnTo>
                  <a:lnTo>
                    <a:pt x="62507" y="0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406283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  <p:bldP spid="22534" grpId="0" animBg="1"/>
      <p:bldP spid="225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2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61443" name="Picture 2" descr="fascicl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44" name="Rectangle 4"/>
            <p:cNvSpPr>
              <a:spLocks noChangeArrowheads="1"/>
            </p:cNvSpPr>
            <p:nvPr/>
          </p:nvSpPr>
          <p:spPr bwMode="auto">
            <a:xfrm>
              <a:off x="1600200" y="0"/>
              <a:ext cx="6248400" cy="228600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7060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5" descr="illu_muscle_stru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610600" cy="473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519182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63491" name="Picture 2" descr="fasci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492" name="Rectangle 2"/>
            <p:cNvSpPr>
              <a:spLocks noChangeArrowheads="1"/>
            </p:cNvSpPr>
            <p:nvPr/>
          </p:nvSpPr>
          <p:spPr bwMode="auto">
            <a:xfrm>
              <a:off x="1600200" y="0"/>
              <a:ext cx="6096000" cy="228600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8521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</Words>
  <Application>Microsoft Office PowerPoint</Application>
  <PresentationFormat>On-screen Show (4:3)</PresentationFormat>
  <Paragraphs>24</Paragraphs>
  <Slides>12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Adobe Illustrator Artwork 9.0</vt:lpstr>
      <vt:lpstr>PowerPoint Presentation</vt:lpstr>
      <vt:lpstr>PowerPoint Presentation</vt:lpstr>
      <vt:lpstr>1. Connective Tissue Coverings</vt:lpstr>
      <vt:lpstr>PowerPoint Presentation</vt:lpstr>
      <vt:lpstr>PowerPoint Presentation</vt:lpstr>
      <vt:lpstr>epimysium - surrounds entire muscle</vt:lpstr>
      <vt:lpstr>PowerPoint Presentation</vt:lpstr>
      <vt:lpstr>PowerPoint Presentation</vt:lpstr>
      <vt:lpstr>PowerPoint Presentation</vt:lpstr>
      <vt:lpstr>B. Functions of      Skeletal Muscles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LORI KALE</dc:creator>
  <cp:lastModifiedBy>LORI KALE</cp:lastModifiedBy>
  <cp:revision>1</cp:revision>
  <dcterms:created xsi:type="dcterms:W3CDTF">2014-12-08T16:41:46Z</dcterms:created>
  <dcterms:modified xsi:type="dcterms:W3CDTF">2014-12-08T16:42:14Z</dcterms:modified>
</cp:coreProperties>
</file>